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hần giới thiệu" id="{9DAB83ED-CEB5-4223-AECF-D551A4046575}">
          <p14:sldIdLst>
            <p14:sldId id="256"/>
            <p14:sldId id="257"/>
          </p14:sldIdLst>
        </p14:section>
        <p14:section name="Phần 1" id="{8EFA4636-8031-4D6A-81E0-9FAF6707E48B}">
          <p14:sldIdLst>
            <p14:sldId id="258"/>
          </p14:sldIdLst>
        </p14:section>
        <p14:section name="Phần 2" id="{EB623A24-F188-40C8-8437-2FF9374B9E15}">
          <p14:sldIdLst>
            <p14:sldId id="259"/>
            <p14:sldId id="262"/>
            <p14:sldId id="263"/>
          </p14:sldIdLst>
        </p14:section>
        <p14:section name="Phần 3" id="{97EE6880-5090-4C6E-BB94-A57DC63490EC}">
          <p14:sldIdLst>
            <p14:sldId id="264"/>
          </p14:sldIdLst>
        </p14:section>
        <p14:section name="Phần 4" id="{28B88083-E7FA-4063-8CBF-AE476C628D07}">
          <p14:sldIdLst>
            <p14:sldId id="265"/>
            <p14:sldId id="266"/>
            <p14:sldId id="267"/>
          </p14:sldIdLst>
        </p14:section>
        <p14:section name="Phần 5" id="{4BB65727-9EC5-4FDB-8D9D-9ABCAF7A2365}">
          <p14:sldIdLst>
            <p14:sldId id="268"/>
            <p14:sldId id="269"/>
          </p14:sldIdLst>
        </p14:section>
        <p14:section name="Phần 6" id="{759C5CBE-3368-4BA8-9F19-73037DDC5856}">
          <p14:sldIdLst>
            <p14:sldId id="27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A30E311-3EC5-4EA4-9119-630F7F098399}" type="doc">
      <dgm:prSet loTypeId="urn:microsoft.com/office/officeart/2005/8/layout/vList6" loCatId="list" qsTypeId="urn:microsoft.com/office/officeart/2005/8/quickstyle/simple5" qsCatId="simple" csTypeId="urn:microsoft.com/office/officeart/2005/8/colors/accent1_4" csCatId="accent1" phldr="1"/>
      <dgm:spPr/>
      <dgm:t>
        <a:bodyPr/>
        <a:lstStyle/>
        <a:p>
          <a:endParaRPr lang="en-US"/>
        </a:p>
      </dgm:t>
    </dgm:pt>
    <dgm:pt modelId="{D3862C76-81CB-4AF0-8E10-710969F6CC54}">
      <dgm:prSet phldrT="[Text]" custT="1"/>
      <dgm:spPr/>
      <dgm:t>
        <a:bodyPr/>
        <a:lstStyle/>
        <a:p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</a:t>
          </a:r>
          <a:endParaRPr lang="en-US" sz="2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E204451-EC54-434E-ADB0-EB408FDE7F37}" type="parTrans" cxnId="{1348CA69-6F7E-4305-839D-72EDDAFDEC1C}">
      <dgm:prSet/>
      <dgm:spPr/>
      <dgm:t>
        <a:bodyPr/>
        <a:lstStyle/>
        <a:p>
          <a:endParaRPr lang="en-US" sz="2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090BC48-CCCA-4DEC-9C6A-FC39F1EF1222}" type="sibTrans" cxnId="{1348CA69-6F7E-4305-839D-72EDDAFDEC1C}">
      <dgm:prSet/>
      <dgm:spPr/>
      <dgm:t>
        <a:bodyPr/>
        <a:lstStyle/>
        <a:p>
          <a:endParaRPr lang="en-US" sz="2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8D15A76-6332-4D6D-8C6E-6FBB3BD28715}">
      <dgm:prSet phldrT="[Text]" custT="1"/>
      <dgm:spPr/>
      <dgm:t>
        <a:bodyPr/>
        <a:lstStyle/>
        <a:p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</a:t>
          </a:r>
          <a:endParaRPr lang="en-US" sz="2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6DFFCB1-CF33-4133-9568-216387447B76}" type="parTrans" cxnId="{F829FF24-F67B-47C8-83FF-53AC76CFF74D}">
      <dgm:prSet/>
      <dgm:spPr/>
      <dgm:t>
        <a:bodyPr/>
        <a:lstStyle/>
        <a:p>
          <a:endParaRPr lang="en-US" sz="2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B87456B-018E-4576-A671-C7E9AA915832}" type="sibTrans" cxnId="{F829FF24-F67B-47C8-83FF-53AC76CFF74D}">
      <dgm:prSet/>
      <dgm:spPr/>
      <dgm:t>
        <a:bodyPr/>
        <a:lstStyle/>
        <a:p>
          <a:endParaRPr lang="en-US" sz="2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F8EC031-6AFD-4FB4-A593-379F2D80BCD3}">
      <dgm:prSet phldrT="[Text]" custT="1"/>
      <dgm:spPr/>
      <dgm:t>
        <a:bodyPr/>
        <a:lstStyle/>
        <a:p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</a:t>
          </a:r>
          <a:endParaRPr lang="en-US" sz="2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071B15D-FC79-48DA-A9E3-DE079276A71D}" type="parTrans" cxnId="{B4646CF1-49B2-47B1-82D5-ECAE5CB1C956}">
      <dgm:prSet/>
      <dgm:spPr/>
      <dgm:t>
        <a:bodyPr/>
        <a:lstStyle/>
        <a:p>
          <a:endParaRPr lang="en-US" sz="2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6AC571A-D3EC-42D9-800D-A95FC2BAFFDC}" type="sibTrans" cxnId="{B4646CF1-49B2-47B1-82D5-ECAE5CB1C956}">
      <dgm:prSet/>
      <dgm:spPr/>
      <dgm:t>
        <a:bodyPr/>
        <a:lstStyle/>
        <a:p>
          <a:endParaRPr lang="en-US" sz="2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47D4066-D83B-4539-95B9-7E50BD4F6A5F}">
      <dgm:prSet phldrT="[Text]" custT="1"/>
      <dgm:spPr/>
      <dgm:t>
        <a:bodyPr/>
        <a:lstStyle/>
        <a:p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</a:t>
          </a:r>
          <a:endParaRPr lang="en-US" sz="2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88F9D63-7CF3-4F77-929D-3CFDD93F0D4D}" type="parTrans" cxnId="{447032F6-82DE-48F6-83A6-CDCE57CBB967}">
      <dgm:prSet/>
      <dgm:spPr/>
      <dgm:t>
        <a:bodyPr/>
        <a:lstStyle/>
        <a:p>
          <a:endParaRPr lang="en-US" sz="2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0A0D104-AC91-4D55-AF90-E4D938083213}" type="sibTrans" cxnId="{447032F6-82DE-48F6-83A6-CDCE57CBB967}">
      <dgm:prSet/>
      <dgm:spPr/>
      <dgm:t>
        <a:bodyPr/>
        <a:lstStyle/>
        <a:p>
          <a:endParaRPr lang="en-US" sz="2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B05B03E-1978-48E3-A4AC-0CF86C8516EA}">
      <dgm:prSet custT="1"/>
      <dgm:spPr/>
      <dgm:t>
        <a:bodyPr anchor="ctr"/>
        <a:lstStyle/>
        <a:p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Mục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tiêu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bài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học</a:t>
          </a:r>
          <a:endParaRPr lang="en-US" sz="2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EF0E268-5D2C-411A-9DD6-7A2C8C38E491}" type="parTrans" cxnId="{BEDC5E4F-CE51-4A21-AB5F-CB896C06F4AF}">
      <dgm:prSet/>
      <dgm:spPr/>
      <dgm:t>
        <a:bodyPr/>
        <a:lstStyle/>
        <a:p>
          <a:endParaRPr lang="en-US" sz="2600"/>
        </a:p>
      </dgm:t>
    </dgm:pt>
    <dgm:pt modelId="{EFED8942-5C1E-427B-BBE3-292425A95D11}" type="sibTrans" cxnId="{BEDC5E4F-CE51-4A21-AB5F-CB896C06F4AF}">
      <dgm:prSet/>
      <dgm:spPr/>
      <dgm:t>
        <a:bodyPr/>
        <a:lstStyle/>
        <a:p>
          <a:endParaRPr lang="en-US" sz="2600"/>
        </a:p>
      </dgm:t>
    </dgm:pt>
    <dgm:pt modelId="{B98ED6CA-FCD3-4EA0-92A6-AF0863F80B39}">
      <dgm:prSet custT="1"/>
      <dgm:spPr/>
      <dgm:t>
        <a:bodyPr anchor="ctr"/>
        <a:lstStyle/>
        <a:p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Thay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đổi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cách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hiển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thị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(View)</a:t>
          </a:r>
          <a:endParaRPr lang="en-US" sz="2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CAC8976-2508-4A97-A9ED-DB860282D386}" type="parTrans" cxnId="{6A2DA436-CD16-496E-A81F-E0B66AF891BA}">
      <dgm:prSet/>
      <dgm:spPr/>
      <dgm:t>
        <a:bodyPr/>
        <a:lstStyle/>
        <a:p>
          <a:endParaRPr lang="en-US" sz="2600"/>
        </a:p>
      </dgm:t>
    </dgm:pt>
    <dgm:pt modelId="{8456D515-D071-485D-939B-3AE1617C2418}" type="sibTrans" cxnId="{6A2DA436-CD16-496E-A81F-E0B66AF891BA}">
      <dgm:prSet/>
      <dgm:spPr/>
      <dgm:t>
        <a:bodyPr/>
        <a:lstStyle/>
        <a:p>
          <a:endParaRPr lang="en-US" sz="2600"/>
        </a:p>
      </dgm:t>
    </dgm:pt>
    <dgm:pt modelId="{E6502CF0-370C-48A0-81A5-7711F4398821}">
      <dgm:prSet custT="1"/>
      <dgm:spPr/>
      <dgm:t>
        <a:bodyPr anchor="ctr"/>
        <a:lstStyle/>
        <a:p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Chọn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văn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bản</a:t>
          </a:r>
          <a:endParaRPr lang="en-US" sz="2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4F55CB9-D8CC-44AA-8C76-5C068ABA2714}" type="parTrans" cxnId="{B9BD0617-3B68-4D72-8B30-2D96DB3CB12C}">
      <dgm:prSet/>
      <dgm:spPr/>
      <dgm:t>
        <a:bodyPr/>
        <a:lstStyle/>
        <a:p>
          <a:endParaRPr lang="en-US" sz="2600"/>
        </a:p>
      </dgm:t>
    </dgm:pt>
    <dgm:pt modelId="{5911B5D4-8127-488A-8AF2-386F6FA00F02}" type="sibTrans" cxnId="{B9BD0617-3B68-4D72-8B30-2D96DB3CB12C}">
      <dgm:prSet/>
      <dgm:spPr/>
      <dgm:t>
        <a:bodyPr/>
        <a:lstStyle/>
        <a:p>
          <a:endParaRPr lang="en-US" sz="2600"/>
        </a:p>
      </dgm:t>
    </dgm:pt>
    <dgm:pt modelId="{A7829C7C-2681-4E58-A622-F2734270DCFC}">
      <dgm:prSet custT="1"/>
      <dgm:spPr/>
      <dgm:t>
        <a:bodyPr anchor="ctr"/>
        <a:lstStyle/>
        <a:p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Làm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việc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với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văn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bản</a:t>
          </a:r>
          <a:endParaRPr lang="en-US" sz="2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CA96B39-5672-4CB0-B948-4AB374DC79A7}" type="parTrans" cxnId="{0017BEA2-4C59-4FB3-A117-79D2D7FF2757}">
      <dgm:prSet/>
      <dgm:spPr/>
      <dgm:t>
        <a:bodyPr/>
        <a:lstStyle/>
        <a:p>
          <a:endParaRPr lang="en-US" sz="2600"/>
        </a:p>
      </dgm:t>
    </dgm:pt>
    <dgm:pt modelId="{89AD17B2-BD15-461A-B183-48AB31A403D9}" type="sibTrans" cxnId="{0017BEA2-4C59-4FB3-A117-79D2D7FF2757}">
      <dgm:prSet/>
      <dgm:spPr/>
      <dgm:t>
        <a:bodyPr/>
        <a:lstStyle/>
        <a:p>
          <a:endParaRPr lang="en-US" sz="2600"/>
        </a:p>
      </dgm:t>
    </dgm:pt>
    <dgm:pt modelId="{0CB7C2A0-2EB0-4DE2-BA98-93553915F045}">
      <dgm:prSet custT="1"/>
      <dgm:spPr/>
      <dgm:t>
        <a:bodyPr anchor="ctr"/>
        <a:lstStyle/>
        <a:p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5</a:t>
          </a:r>
          <a:endParaRPr lang="en-US" sz="2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7A5970F-591D-4EEA-9C4A-818B3B4CB7C4}" type="parTrans" cxnId="{816E80EF-5D2A-4FEA-A7EB-5BE0F13876E1}">
      <dgm:prSet/>
      <dgm:spPr/>
      <dgm:t>
        <a:bodyPr/>
        <a:lstStyle/>
        <a:p>
          <a:endParaRPr lang="en-US" sz="2600"/>
        </a:p>
      </dgm:t>
    </dgm:pt>
    <dgm:pt modelId="{A833C87B-D0D9-4111-AD62-C2CC2DCF556F}" type="sibTrans" cxnId="{816E80EF-5D2A-4FEA-A7EB-5BE0F13876E1}">
      <dgm:prSet/>
      <dgm:spPr/>
      <dgm:t>
        <a:bodyPr/>
        <a:lstStyle/>
        <a:p>
          <a:endParaRPr lang="en-US" sz="2600"/>
        </a:p>
      </dgm:t>
    </dgm:pt>
    <dgm:pt modelId="{ABD44260-069F-4E25-97B0-0C532F997C38}">
      <dgm:prSet custT="1"/>
      <dgm:spPr/>
      <dgm:t>
        <a:bodyPr anchor="ctr"/>
        <a:lstStyle/>
        <a:p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Tìm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và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thay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thế</a:t>
          </a:r>
          <a:endParaRPr lang="en-US" sz="2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11D145F-4C16-489D-9727-298F20AB8D9E}" type="parTrans" cxnId="{226305B6-9861-4C4E-A4F0-26E59C1A23B3}">
      <dgm:prSet/>
      <dgm:spPr/>
      <dgm:t>
        <a:bodyPr/>
        <a:lstStyle/>
        <a:p>
          <a:endParaRPr lang="en-US" sz="2600"/>
        </a:p>
      </dgm:t>
    </dgm:pt>
    <dgm:pt modelId="{644BCFA9-1C64-43F1-8E90-F09DC2240B36}" type="sibTrans" cxnId="{226305B6-9861-4C4E-A4F0-26E59C1A23B3}">
      <dgm:prSet/>
      <dgm:spPr/>
      <dgm:t>
        <a:bodyPr/>
        <a:lstStyle/>
        <a:p>
          <a:endParaRPr lang="en-US" sz="2600"/>
        </a:p>
      </dgm:t>
    </dgm:pt>
    <dgm:pt modelId="{0CCF85B6-80F0-4520-ABA1-0636827A14FB}">
      <dgm:prSet custT="1"/>
      <dgm:spPr/>
      <dgm:t>
        <a:bodyPr anchor="ctr"/>
        <a:lstStyle/>
        <a:p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</a:t>
          </a:r>
          <a:endParaRPr lang="en-US" sz="2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08BD380-8536-41BD-8DA1-1D032CDA8E1D}" type="parTrans" cxnId="{F3B4CA85-D274-4258-A29A-0ADDF86EC7AA}">
      <dgm:prSet/>
      <dgm:spPr/>
      <dgm:t>
        <a:bodyPr/>
        <a:lstStyle/>
        <a:p>
          <a:endParaRPr lang="en-US"/>
        </a:p>
      </dgm:t>
    </dgm:pt>
    <dgm:pt modelId="{4E55B995-A5BB-46A6-A91C-A9A364E74196}" type="sibTrans" cxnId="{F3B4CA85-D274-4258-A29A-0ADDF86EC7AA}">
      <dgm:prSet/>
      <dgm:spPr/>
      <dgm:t>
        <a:bodyPr/>
        <a:lstStyle/>
        <a:p>
          <a:endParaRPr lang="en-US"/>
        </a:p>
      </dgm:t>
    </dgm:pt>
    <dgm:pt modelId="{D1CE68E4-DEBC-4E89-A26D-C2796492A413}">
      <dgm:prSet custT="1"/>
      <dgm:spPr/>
      <dgm:t>
        <a:bodyPr anchor="ctr"/>
        <a:lstStyle/>
        <a:p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Các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kỹ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năng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liên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quan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đến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bài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thi MOS</a:t>
          </a:r>
          <a:endParaRPr lang="en-US" sz="2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EEA4713-711A-4DDC-AC4A-FC86B4F4E478}" type="parTrans" cxnId="{5B6E15FA-A54E-49FE-B488-19B784EA7582}">
      <dgm:prSet/>
      <dgm:spPr/>
      <dgm:t>
        <a:bodyPr/>
        <a:lstStyle/>
        <a:p>
          <a:endParaRPr lang="en-US"/>
        </a:p>
      </dgm:t>
    </dgm:pt>
    <dgm:pt modelId="{C4C61CFD-B4E7-47FB-8386-5DD1C424B017}" type="sibTrans" cxnId="{5B6E15FA-A54E-49FE-B488-19B784EA7582}">
      <dgm:prSet/>
      <dgm:spPr/>
      <dgm:t>
        <a:bodyPr/>
        <a:lstStyle/>
        <a:p>
          <a:endParaRPr lang="en-US"/>
        </a:p>
      </dgm:t>
    </dgm:pt>
    <dgm:pt modelId="{C7FCA99D-86B9-4352-9213-2FB0ECF0628B}" type="pres">
      <dgm:prSet presAssocID="{EA30E311-3EC5-4EA4-9119-630F7F098399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9FA88BB-5ECB-4CFC-A681-02112C1CE16C}" type="pres">
      <dgm:prSet presAssocID="{D3862C76-81CB-4AF0-8E10-710969F6CC54}" presName="linNode" presStyleCnt="0"/>
      <dgm:spPr/>
    </dgm:pt>
    <dgm:pt modelId="{20E09EA1-CDA3-40EE-BCA8-B0E5DC34AC9C}" type="pres">
      <dgm:prSet presAssocID="{D3862C76-81CB-4AF0-8E10-710969F6CC54}" presName="parentShp" presStyleLbl="node1" presStyleIdx="0" presStyleCnt="6" custScaleX="253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5ED186-6D4A-4C96-BBD1-7D9DF1EAFD50}" type="pres">
      <dgm:prSet presAssocID="{D3862C76-81CB-4AF0-8E10-710969F6CC54}" presName="childShp" presStyleLbl="bgAccFollowNode1" presStyleIdx="0" presStyleCnt="6" custScaleX="1215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92A22F-C6FF-4DD5-98EE-93E1757ADE36}" type="pres">
      <dgm:prSet presAssocID="{D090BC48-CCCA-4DEC-9C6A-FC39F1EF1222}" presName="spacing" presStyleCnt="0"/>
      <dgm:spPr/>
    </dgm:pt>
    <dgm:pt modelId="{64D70FC8-1D68-46B2-8A2E-8D1C0C0901DB}" type="pres">
      <dgm:prSet presAssocID="{48D15A76-6332-4D6D-8C6E-6FBB3BD28715}" presName="linNode" presStyleCnt="0"/>
      <dgm:spPr/>
    </dgm:pt>
    <dgm:pt modelId="{C4A8337B-973E-4211-A1BC-434C076692C0}" type="pres">
      <dgm:prSet presAssocID="{48D15A76-6332-4D6D-8C6E-6FBB3BD28715}" presName="parentShp" presStyleLbl="node1" presStyleIdx="1" presStyleCnt="6" custScaleX="253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734942-16D9-4968-B8C6-927DB7D64D9C}" type="pres">
      <dgm:prSet presAssocID="{48D15A76-6332-4D6D-8C6E-6FBB3BD28715}" presName="childShp" presStyleLbl="bgAccFollowNode1" presStyleIdx="1" presStyleCnt="6" custScaleX="1215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473B59-42B7-4CB5-BBC2-5C87C0142357}" type="pres">
      <dgm:prSet presAssocID="{6B87456B-018E-4576-A671-C7E9AA915832}" presName="spacing" presStyleCnt="0"/>
      <dgm:spPr/>
    </dgm:pt>
    <dgm:pt modelId="{8B53C0F2-E176-4E3C-BAAA-2F9E49C5AD75}" type="pres">
      <dgm:prSet presAssocID="{9F8EC031-6AFD-4FB4-A593-379F2D80BCD3}" presName="linNode" presStyleCnt="0"/>
      <dgm:spPr/>
    </dgm:pt>
    <dgm:pt modelId="{C4BE91D6-1EE0-4E4D-BB69-9D57C2B1C5BB}" type="pres">
      <dgm:prSet presAssocID="{9F8EC031-6AFD-4FB4-A593-379F2D80BCD3}" presName="parentShp" presStyleLbl="node1" presStyleIdx="2" presStyleCnt="6" custScaleX="253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C1AA31-A224-4AD6-B808-B71955D10EF6}" type="pres">
      <dgm:prSet presAssocID="{9F8EC031-6AFD-4FB4-A593-379F2D80BCD3}" presName="childShp" presStyleLbl="bgAccFollowNode1" presStyleIdx="2" presStyleCnt="6" custScaleX="1215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8EB1C5-3182-406C-ABDB-80715D6E9C5C}" type="pres">
      <dgm:prSet presAssocID="{46AC571A-D3EC-42D9-800D-A95FC2BAFFDC}" presName="spacing" presStyleCnt="0"/>
      <dgm:spPr/>
    </dgm:pt>
    <dgm:pt modelId="{623227EE-3D3B-499B-AB84-F37C6432D2BB}" type="pres">
      <dgm:prSet presAssocID="{347D4066-D83B-4539-95B9-7E50BD4F6A5F}" presName="linNode" presStyleCnt="0"/>
      <dgm:spPr/>
    </dgm:pt>
    <dgm:pt modelId="{B4F9914A-D54A-42AB-920D-076CA96B9965}" type="pres">
      <dgm:prSet presAssocID="{347D4066-D83B-4539-95B9-7E50BD4F6A5F}" presName="parentShp" presStyleLbl="node1" presStyleIdx="3" presStyleCnt="6" custScaleX="253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F0D693-2AC6-41C4-BF55-FA3D11FD3307}" type="pres">
      <dgm:prSet presAssocID="{347D4066-D83B-4539-95B9-7E50BD4F6A5F}" presName="childShp" presStyleLbl="bgAccFollowNode1" presStyleIdx="3" presStyleCnt="6" custScaleX="1215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E2ED68-FA55-4229-90B0-C1DA121A8AE6}" type="pres">
      <dgm:prSet presAssocID="{20A0D104-AC91-4D55-AF90-E4D938083213}" presName="spacing" presStyleCnt="0"/>
      <dgm:spPr/>
    </dgm:pt>
    <dgm:pt modelId="{FE598342-2488-4960-BB39-1BF0CBCD4FCC}" type="pres">
      <dgm:prSet presAssocID="{0CB7C2A0-2EB0-4DE2-BA98-93553915F045}" presName="linNode" presStyleCnt="0"/>
      <dgm:spPr/>
    </dgm:pt>
    <dgm:pt modelId="{D7CBE5F7-652E-433F-93AE-E88E4B3E30C9}" type="pres">
      <dgm:prSet presAssocID="{0CB7C2A0-2EB0-4DE2-BA98-93553915F045}" presName="parentShp" presStyleLbl="node1" presStyleIdx="4" presStyleCnt="6" custScaleX="253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C1BD7D-BAAF-4337-9798-406CD9B897F3}" type="pres">
      <dgm:prSet presAssocID="{0CB7C2A0-2EB0-4DE2-BA98-93553915F045}" presName="childShp" presStyleLbl="bgAccFollowNode1" presStyleIdx="4" presStyleCnt="6" custScaleX="1215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6EFF9F-C72C-441B-B18F-3C51F3EEF2D1}" type="pres">
      <dgm:prSet presAssocID="{A833C87B-D0D9-4111-AD62-C2CC2DCF556F}" presName="spacing" presStyleCnt="0"/>
      <dgm:spPr/>
    </dgm:pt>
    <dgm:pt modelId="{F1D64219-5FCE-4389-9BE7-0131A67178FE}" type="pres">
      <dgm:prSet presAssocID="{0CCF85B6-80F0-4520-ABA1-0636827A14FB}" presName="linNode" presStyleCnt="0"/>
      <dgm:spPr/>
    </dgm:pt>
    <dgm:pt modelId="{274F53C5-E725-427B-B0DB-EFAA18E54772}" type="pres">
      <dgm:prSet presAssocID="{0CCF85B6-80F0-4520-ABA1-0636827A14FB}" presName="parentShp" presStyleLbl="node1" presStyleIdx="5" presStyleCnt="6" custScaleX="25316" custLinFactNeighborX="-23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0761C1-BFC4-47EB-9CC5-ECEE330583B4}" type="pres">
      <dgm:prSet presAssocID="{0CCF85B6-80F0-4520-ABA1-0636827A14FB}" presName="childShp" presStyleLbl="bgAccFollowNode1" presStyleIdx="5" presStyleCnt="6" custScaleX="1215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36388CB-1386-433F-9ACF-DBAA20F540C8}" type="presOf" srcId="{0CB7C2A0-2EB0-4DE2-BA98-93553915F045}" destId="{D7CBE5F7-652E-433F-93AE-E88E4B3E30C9}" srcOrd="0" destOrd="0" presId="urn:microsoft.com/office/officeart/2005/8/layout/vList6"/>
    <dgm:cxn modelId="{447032F6-82DE-48F6-83A6-CDCE57CBB967}" srcId="{EA30E311-3EC5-4EA4-9119-630F7F098399}" destId="{347D4066-D83B-4539-95B9-7E50BD4F6A5F}" srcOrd="3" destOrd="0" parTransId="{788F9D63-7CF3-4F77-929D-3CFDD93F0D4D}" sibTransId="{20A0D104-AC91-4D55-AF90-E4D938083213}"/>
    <dgm:cxn modelId="{A58CE83A-D487-453A-A8EA-CAD99651F31A}" type="presOf" srcId="{ABD44260-069F-4E25-97B0-0C532F997C38}" destId="{44C1BD7D-BAAF-4337-9798-406CD9B897F3}" srcOrd="0" destOrd="0" presId="urn:microsoft.com/office/officeart/2005/8/layout/vList6"/>
    <dgm:cxn modelId="{B4646CF1-49B2-47B1-82D5-ECAE5CB1C956}" srcId="{EA30E311-3EC5-4EA4-9119-630F7F098399}" destId="{9F8EC031-6AFD-4FB4-A593-379F2D80BCD3}" srcOrd="2" destOrd="0" parTransId="{F071B15D-FC79-48DA-A9E3-DE079276A71D}" sibTransId="{46AC571A-D3EC-42D9-800D-A95FC2BAFFDC}"/>
    <dgm:cxn modelId="{B9BD0617-3B68-4D72-8B30-2D96DB3CB12C}" srcId="{9F8EC031-6AFD-4FB4-A593-379F2D80BCD3}" destId="{E6502CF0-370C-48A0-81A5-7711F4398821}" srcOrd="0" destOrd="0" parTransId="{F4F55CB9-D8CC-44AA-8C76-5C068ABA2714}" sibTransId="{5911B5D4-8127-488A-8AF2-386F6FA00F02}"/>
    <dgm:cxn modelId="{5B1F1B9A-0292-4779-ADFA-6CD1781FFAD5}" type="presOf" srcId="{9F8EC031-6AFD-4FB4-A593-379F2D80BCD3}" destId="{C4BE91D6-1EE0-4E4D-BB69-9D57C2B1C5BB}" srcOrd="0" destOrd="0" presId="urn:microsoft.com/office/officeart/2005/8/layout/vList6"/>
    <dgm:cxn modelId="{5B6E15FA-A54E-49FE-B488-19B784EA7582}" srcId="{0CCF85B6-80F0-4520-ABA1-0636827A14FB}" destId="{D1CE68E4-DEBC-4E89-A26D-C2796492A413}" srcOrd="0" destOrd="0" parTransId="{0EEA4713-711A-4DDC-AC4A-FC86B4F4E478}" sibTransId="{C4C61CFD-B4E7-47FB-8386-5DD1C424B017}"/>
    <dgm:cxn modelId="{87243A5D-C202-42AC-82FE-72344A3F7C38}" type="presOf" srcId="{CB05B03E-1978-48E3-A4AC-0CF86C8516EA}" destId="{E15ED186-6D4A-4C96-BBD1-7D9DF1EAFD50}" srcOrd="0" destOrd="0" presId="urn:microsoft.com/office/officeart/2005/8/layout/vList6"/>
    <dgm:cxn modelId="{C55965AA-B89F-4DF2-A8D0-2601B3B808EA}" type="presOf" srcId="{E6502CF0-370C-48A0-81A5-7711F4398821}" destId="{10C1AA31-A224-4AD6-B808-B71955D10EF6}" srcOrd="0" destOrd="0" presId="urn:microsoft.com/office/officeart/2005/8/layout/vList6"/>
    <dgm:cxn modelId="{F829FF24-F67B-47C8-83FF-53AC76CFF74D}" srcId="{EA30E311-3EC5-4EA4-9119-630F7F098399}" destId="{48D15A76-6332-4D6D-8C6E-6FBB3BD28715}" srcOrd="1" destOrd="0" parTransId="{26DFFCB1-CF33-4133-9568-216387447B76}" sibTransId="{6B87456B-018E-4576-A671-C7E9AA915832}"/>
    <dgm:cxn modelId="{B87DFF11-91FA-4D36-99FB-3C009B2307D5}" type="presOf" srcId="{347D4066-D83B-4539-95B9-7E50BD4F6A5F}" destId="{B4F9914A-D54A-42AB-920D-076CA96B9965}" srcOrd="0" destOrd="0" presId="urn:microsoft.com/office/officeart/2005/8/layout/vList6"/>
    <dgm:cxn modelId="{0017BEA2-4C59-4FB3-A117-79D2D7FF2757}" srcId="{347D4066-D83B-4539-95B9-7E50BD4F6A5F}" destId="{A7829C7C-2681-4E58-A622-F2734270DCFC}" srcOrd="0" destOrd="0" parTransId="{6CA96B39-5672-4CB0-B948-4AB374DC79A7}" sibTransId="{89AD17B2-BD15-461A-B183-48AB31A403D9}"/>
    <dgm:cxn modelId="{F3B4CA85-D274-4258-A29A-0ADDF86EC7AA}" srcId="{EA30E311-3EC5-4EA4-9119-630F7F098399}" destId="{0CCF85B6-80F0-4520-ABA1-0636827A14FB}" srcOrd="5" destOrd="0" parTransId="{208BD380-8536-41BD-8DA1-1D032CDA8E1D}" sibTransId="{4E55B995-A5BB-46A6-A91C-A9A364E74196}"/>
    <dgm:cxn modelId="{07911B51-B976-459B-9577-EF8905420572}" type="presOf" srcId="{A7829C7C-2681-4E58-A622-F2734270DCFC}" destId="{88F0D693-2AC6-41C4-BF55-FA3D11FD3307}" srcOrd="0" destOrd="0" presId="urn:microsoft.com/office/officeart/2005/8/layout/vList6"/>
    <dgm:cxn modelId="{EB2643E3-2E15-4A98-A2C7-651D4DC8217D}" type="presOf" srcId="{EA30E311-3EC5-4EA4-9119-630F7F098399}" destId="{C7FCA99D-86B9-4352-9213-2FB0ECF0628B}" srcOrd="0" destOrd="0" presId="urn:microsoft.com/office/officeart/2005/8/layout/vList6"/>
    <dgm:cxn modelId="{1348CA69-6F7E-4305-839D-72EDDAFDEC1C}" srcId="{EA30E311-3EC5-4EA4-9119-630F7F098399}" destId="{D3862C76-81CB-4AF0-8E10-710969F6CC54}" srcOrd="0" destOrd="0" parTransId="{EE204451-EC54-434E-ADB0-EB408FDE7F37}" sibTransId="{D090BC48-CCCA-4DEC-9C6A-FC39F1EF1222}"/>
    <dgm:cxn modelId="{A1C2D605-CCD9-41CE-BE9F-293B82AFCEDD}" type="presOf" srcId="{D3862C76-81CB-4AF0-8E10-710969F6CC54}" destId="{20E09EA1-CDA3-40EE-BCA8-B0E5DC34AC9C}" srcOrd="0" destOrd="0" presId="urn:microsoft.com/office/officeart/2005/8/layout/vList6"/>
    <dgm:cxn modelId="{5FD9CD71-7DB0-48DD-8161-4D41E7BF4C09}" type="presOf" srcId="{D1CE68E4-DEBC-4E89-A26D-C2796492A413}" destId="{390761C1-BFC4-47EB-9CC5-ECEE330583B4}" srcOrd="0" destOrd="0" presId="urn:microsoft.com/office/officeart/2005/8/layout/vList6"/>
    <dgm:cxn modelId="{BEDC5E4F-CE51-4A21-AB5F-CB896C06F4AF}" srcId="{D3862C76-81CB-4AF0-8E10-710969F6CC54}" destId="{CB05B03E-1978-48E3-A4AC-0CF86C8516EA}" srcOrd="0" destOrd="0" parTransId="{FEF0E268-5D2C-411A-9DD6-7A2C8C38E491}" sibTransId="{EFED8942-5C1E-427B-BBE3-292425A95D11}"/>
    <dgm:cxn modelId="{226305B6-9861-4C4E-A4F0-26E59C1A23B3}" srcId="{0CB7C2A0-2EB0-4DE2-BA98-93553915F045}" destId="{ABD44260-069F-4E25-97B0-0C532F997C38}" srcOrd="0" destOrd="0" parTransId="{B11D145F-4C16-489D-9727-298F20AB8D9E}" sibTransId="{644BCFA9-1C64-43F1-8E90-F09DC2240B36}"/>
    <dgm:cxn modelId="{9D6CF2E1-EBE1-482E-90B0-20E10C2FEC28}" type="presOf" srcId="{0CCF85B6-80F0-4520-ABA1-0636827A14FB}" destId="{274F53C5-E725-427B-B0DB-EFAA18E54772}" srcOrd="0" destOrd="0" presId="urn:microsoft.com/office/officeart/2005/8/layout/vList6"/>
    <dgm:cxn modelId="{6A2DA436-CD16-496E-A81F-E0B66AF891BA}" srcId="{48D15A76-6332-4D6D-8C6E-6FBB3BD28715}" destId="{B98ED6CA-FCD3-4EA0-92A6-AF0863F80B39}" srcOrd="0" destOrd="0" parTransId="{BCAC8976-2508-4A97-A9ED-DB860282D386}" sibTransId="{8456D515-D071-485D-939B-3AE1617C2418}"/>
    <dgm:cxn modelId="{814D6304-B517-477F-8948-F25B2011D2AF}" type="presOf" srcId="{48D15A76-6332-4D6D-8C6E-6FBB3BD28715}" destId="{C4A8337B-973E-4211-A1BC-434C076692C0}" srcOrd="0" destOrd="0" presId="urn:microsoft.com/office/officeart/2005/8/layout/vList6"/>
    <dgm:cxn modelId="{816E80EF-5D2A-4FEA-A7EB-5BE0F13876E1}" srcId="{EA30E311-3EC5-4EA4-9119-630F7F098399}" destId="{0CB7C2A0-2EB0-4DE2-BA98-93553915F045}" srcOrd="4" destOrd="0" parTransId="{37A5970F-591D-4EEA-9C4A-818B3B4CB7C4}" sibTransId="{A833C87B-D0D9-4111-AD62-C2CC2DCF556F}"/>
    <dgm:cxn modelId="{E6F2874C-94B6-4FA1-AED0-FE4096CC43D8}" type="presOf" srcId="{B98ED6CA-FCD3-4EA0-92A6-AF0863F80B39}" destId="{B2734942-16D9-4968-B8C6-927DB7D64D9C}" srcOrd="0" destOrd="0" presId="urn:microsoft.com/office/officeart/2005/8/layout/vList6"/>
    <dgm:cxn modelId="{52C18411-86B5-4844-A95D-1D98C68D5486}" type="presParOf" srcId="{C7FCA99D-86B9-4352-9213-2FB0ECF0628B}" destId="{C9FA88BB-5ECB-4CFC-A681-02112C1CE16C}" srcOrd="0" destOrd="0" presId="urn:microsoft.com/office/officeart/2005/8/layout/vList6"/>
    <dgm:cxn modelId="{7149DA7E-9695-4D82-95FC-AEA04196EF34}" type="presParOf" srcId="{C9FA88BB-5ECB-4CFC-A681-02112C1CE16C}" destId="{20E09EA1-CDA3-40EE-BCA8-B0E5DC34AC9C}" srcOrd="0" destOrd="0" presId="urn:microsoft.com/office/officeart/2005/8/layout/vList6"/>
    <dgm:cxn modelId="{90E99F77-24C9-4F36-AEBA-0F3B1D9D5B41}" type="presParOf" srcId="{C9FA88BB-5ECB-4CFC-A681-02112C1CE16C}" destId="{E15ED186-6D4A-4C96-BBD1-7D9DF1EAFD50}" srcOrd="1" destOrd="0" presId="urn:microsoft.com/office/officeart/2005/8/layout/vList6"/>
    <dgm:cxn modelId="{54156A21-CCF6-4644-B43B-32CC2B068DC7}" type="presParOf" srcId="{C7FCA99D-86B9-4352-9213-2FB0ECF0628B}" destId="{F892A22F-C6FF-4DD5-98EE-93E1757ADE36}" srcOrd="1" destOrd="0" presId="urn:microsoft.com/office/officeart/2005/8/layout/vList6"/>
    <dgm:cxn modelId="{D107345F-8C71-4191-9D7F-D66314967B78}" type="presParOf" srcId="{C7FCA99D-86B9-4352-9213-2FB0ECF0628B}" destId="{64D70FC8-1D68-46B2-8A2E-8D1C0C0901DB}" srcOrd="2" destOrd="0" presId="urn:microsoft.com/office/officeart/2005/8/layout/vList6"/>
    <dgm:cxn modelId="{39640AF8-F409-457B-8756-109B82456F5B}" type="presParOf" srcId="{64D70FC8-1D68-46B2-8A2E-8D1C0C0901DB}" destId="{C4A8337B-973E-4211-A1BC-434C076692C0}" srcOrd="0" destOrd="0" presId="urn:microsoft.com/office/officeart/2005/8/layout/vList6"/>
    <dgm:cxn modelId="{793081E6-2AE8-42B5-BBE1-94B1CCB104CB}" type="presParOf" srcId="{64D70FC8-1D68-46B2-8A2E-8D1C0C0901DB}" destId="{B2734942-16D9-4968-B8C6-927DB7D64D9C}" srcOrd="1" destOrd="0" presId="urn:microsoft.com/office/officeart/2005/8/layout/vList6"/>
    <dgm:cxn modelId="{5C653A86-FD05-43FB-859A-7C1B9F149FA5}" type="presParOf" srcId="{C7FCA99D-86B9-4352-9213-2FB0ECF0628B}" destId="{B0473B59-42B7-4CB5-BBC2-5C87C0142357}" srcOrd="3" destOrd="0" presId="urn:microsoft.com/office/officeart/2005/8/layout/vList6"/>
    <dgm:cxn modelId="{2169B5CB-898A-4C20-A296-8B19AB9CC95C}" type="presParOf" srcId="{C7FCA99D-86B9-4352-9213-2FB0ECF0628B}" destId="{8B53C0F2-E176-4E3C-BAAA-2F9E49C5AD75}" srcOrd="4" destOrd="0" presId="urn:microsoft.com/office/officeart/2005/8/layout/vList6"/>
    <dgm:cxn modelId="{DB420F1E-FE54-434B-84D0-571493FB7E02}" type="presParOf" srcId="{8B53C0F2-E176-4E3C-BAAA-2F9E49C5AD75}" destId="{C4BE91D6-1EE0-4E4D-BB69-9D57C2B1C5BB}" srcOrd="0" destOrd="0" presId="urn:microsoft.com/office/officeart/2005/8/layout/vList6"/>
    <dgm:cxn modelId="{AD563D8E-2133-423D-9966-73C402BA2C6E}" type="presParOf" srcId="{8B53C0F2-E176-4E3C-BAAA-2F9E49C5AD75}" destId="{10C1AA31-A224-4AD6-B808-B71955D10EF6}" srcOrd="1" destOrd="0" presId="urn:microsoft.com/office/officeart/2005/8/layout/vList6"/>
    <dgm:cxn modelId="{E56E75CA-C6F9-4B19-8CE2-5561E79A1096}" type="presParOf" srcId="{C7FCA99D-86B9-4352-9213-2FB0ECF0628B}" destId="{1A8EB1C5-3182-406C-ABDB-80715D6E9C5C}" srcOrd="5" destOrd="0" presId="urn:microsoft.com/office/officeart/2005/8/layout/vList6"/>
    <dgm:cxn modelId="{16AA25E4-247F-43FF-BF08-6823D1536AB1}" type="presParOf" srcId="{C7FCA99D-86B9-4352-9213-2FB0ECF0628B}" destId="{623227EE-3D3B-499B-AB84-F37C6432D2BB}" srcOrd="6" destOrd="0" presId="urn:microsoft.com/office/officeart/2005/8/layout/vList6"/>
    <dgm:cxn modelId="{F7CCB903-0B18-4438-A5C4-40148C939BCE}" type="presParOf" srcId="{623227EE-3D3B-499B-AB84-F37C6432D2BB}" destId="{B4F9914A-D54A-42AB-920D-076CA96B9965}" srcOrd="0" destOrd="0" presId="urn:microsoft.com/office/officeart/2005/8/layout/vList6"/>
    <dgm:cxn modelId="{117DE95A-286B-44D9-93B0-3DFF9C7BA888}" type="presParOf" srcId="{623227EE-3D3B-499B-AB84-F37C6432D2BB}" destId="{88F0D693-2AC6-41C4-BF55-FA3D11FD3307}" srcOrd="1" destOrd="0" presId="urn:microsoft.com/office/officeart/2005/8/layout/vList6"/>
    <dgm:cxn modelId="{9EB75D45-3D4C-4BC9-B646-C7D335004F07}" type="presParOf" srcId="{C7FCA99D-86B9-4352-9213-2FB0ECF0628B}" destId="{B2E2ED68-FA55-4229-90B0-C1DA121A8AE6}" srcOrd="7" destOrd="0" presId="urn:microsoft.com/office/officeart/2005/8/layout/vList6"/>
    <dgm:cxn modelId="{FD1D2EF8-594F-452F-9FC5-11E335B68E35}" type="presParOf" srcId="{C7FCA99D-86B9-4352-9213-2FB0ECF0628B}" destId="{FE598342-2488-4960-BB39-1BF0CBCD4FCC}" srcOrd="8" destOrd="0" presId="urn:microsoft.com/office/officeart/2005/8/layout/vList6"/>
    <dgm:cxn modelId="{C453B7F7-BA76-442B-AB60-67F9285F9499}" type="presParOf" srcId="{FE598342-2488-4960-BB39-1BF0CBCD4FCC}" destId="{D7CBE5F7-652E-433F-93AE-E88E4B3E30C9}" srcOrd="0" destOrd="0" presId="urn:microsoft.com/office/officeart/2005/8/layout/vList6"/>
    <dgm:cxn modelId="{8DCFC799-F24E-4535-805E-52DDF3D8762D}" type="presParOf" srcId="{FE598342-2488-4960-BB39-1BF0CBCD4FCC}" destId="{44C1BD7D-BAAF-4337-9798-406CD9B897F3}" srcOrd="1" destOrd="0" presId="urn:microsoft.com/office/officeart/2005/8/layout/vList6"/>
    <dgm:cxn modelId="{1AF08757-C6B6-442B-9290-5E596A2F6756}" type="presParOf" srcId="{C7FCA99D-86B9-4352-9213-2FB0ECF0628B}" destId="{C36EFF9F-C72C-441B-B18F-3C51F3EEF2D1}" srcOrd="9" destOrd="0" presId="urn:microsoft.com/office/officeart/2005/8/layout/vList6"/>
    <dgm:cxn modelId="{06055DD0-4473-4E7D-AE8C-9AC5359E8379}" type="presParOf" srcId="{C7FCA99D-86B9-4352-9213-2FB0ECF0628B}" destId="{F1D64219-5FCE-4389-9BE7-0131A67178FE}" srcOrd="10" destOrd="0" presId="urn:microsoft.com/office/officeart/2005/8/layout/vList6"/>
    <dgm:cxn modelId="{12E7AB48-6843-4541-A5F6-E1783355C35F}" type="presParOf" srcId="{F1D64219-5FCE-4389-9BE7-0131A67178FE}" destId="{274F53C5-E725-427B-B0DB-EFAA18E54772}" srcOrd="0" destOrd="0" presId="urn:microsoft.com/office/officeart/2005/8/layout/vList6"/>
    <dgm:cxn modelId="{8FBBB6FE-0DB9-4F1D-9EBD-78B2F70D440D}" type="presParOf" srcId="{F1D64219-5FCE-4389-9BE7-0131A67178FE}" destId="{390761C1-BFC4-47EB-9CC5-ECEE330583B4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5ED186-6D4A-4C96-BBD1-7D9DF1EAFD50}">
      <dsp:nvSpPr>
        <dsp:cNvPr id="0" name=""/>
        <dsp:cNvSpPr/>
      </dsp:nvSpPr>
      <dsp:spPr>
        <a:xfrm>
          <a:off x="1680201" y="549"/>
          <a:ext cx="6583680" cy="692957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Mục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tiêu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bài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học</a:t>
          </a:r>
          <a:endParaRPr lang="en-US" sz="2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680201" y="87169"/>
        <a:ext cx="6323821" cy="519717"/>
      </dsp:txXfrm>
    </dsp:sp>
    <dsp:sp modelId="{20E09EA1-CDA3-40EE-BCA8-B0E5DC34AC9C}">
      <dsp:nvSpPr>
        <dsp:cNvPr id="0" name=""/>
        <dsp:cNvSpPr/>
      </dsp:nvSpPr>
      <dsp:spPr>
        <a:xfrm>
          <a:off x="765817" y="549"/>
          <a:ext cx="914383" cy="692957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</a:t>
          </a:r>
          <a:endParaRPr lang="en-US" sz="2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99644" y="34376"/>
        <a:ext cx="846729" cy="625303"/>
      </dsp:txXfrm>
    </dsp:sp>
    <dsp:sp modelId="{B2734942-16D9-4968-B8C6-927DB7D64D9C}">
      <dsp:nvSpPr>
        <dsp:cNvPr id="0" name=""/>
        <dsp:cNvSpPr/>
      </dsp:nvSpPr>
      <dsp:spPr>
        <a:xfrm>
          <a:off x="1680201" y="762803"/>
          <a:ext cx="6583680" cy="692957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Thay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đổi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cách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hiển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thị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(View)</a:t>
          </a:r>
          <a:endParaRPr lang="en-US" sz="2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680201" y="849423"/>
        <a:ext cx="6323821" cy="519717"/>
      </dsp:txXfrm>
    </dsp:sp>
    <dsp:sp modelId="{C4A8337B-973E-4211-A1BC-434C076692C0}">
      <dsp:nvSpPr>
        <dsp:cNvPr id="0" name=""/>
        <dsp:cNvSpPr/>
      </dsp:nvSpPr>
      <dsp:spPr>
        <a:xfrm>
          <a:off x="765817" y="762803"/>
          <a:ext cx="914383" cy="692957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120479"/>
                <a:satOff val="-2520"/>
                <a:lumOff val="14021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120479"/>
                <a:satOff val="-2520"/>
                <a:lumOff val="14021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120479"/>
                <a:satOff val="-2520"/>
                <a:lumOff val="1402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</a:t>
          </a:r>
          <a:endParaRPr lang="en-US" sz="2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99644" y="796630"/>
        <a:ext cx="846729" cy="625303"/>
      </dsp:txXfrm>
    </dsp:sp>
    <dsp:sp modelId="{10C1AA31-A224-4AD6-B808-B71955D10EF6}">
      <dsp:nvSpPr>
        <dsp:cNvPr id="0" name=""/>
        <dsp:cNvSpPr/>
      </dsp:nvSpPr>
      <dsp:spPr>
        <a:xfrm>
          <a:off x="1680201" y="1525056"/>
          <a:ext cx="6583680" cy="692957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Chọn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văn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bản</a:t>
          </a:r>
          <a:endParaRPr lang="en-US" sz="2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680201" y="1611676"/>
        <a:ext cx="6323821" cy="519717"/>
      </dsp:txXfrm>
    </dsp:sp>
    <dsp:sp modelId="{C4BE91D6-1EE0-4E4D-BB69-9D57C2B1C5BB}">
      <dsp:nvSpPr>
        <dsp:cNvPr id="0" name=""/>
        <dsp:cNvSpPr/>
      </dsp:nvSpPr>
      <dsp:spPr>
        <a:xfrm>
          <a:off x="765817" y="1525056"/>
          <a:ext cx="914383" cy="692957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240958"/>
                <a:satOff val="-5040"/>
                <a:lumOff val="28042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240958"/>
                <a:satOff val="-5040"/>
                <a:lumOff val="28042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240958"/>
                <a:satOff val="-5040"/>
                <a:lumOff val="2804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</a:t>
          </a:r>
          <a:endParaRPr lang="en-US" sz="2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99644" y="1558883"/>
        <a:ext cx="846729" cy="625303"/>
      </dsp:txXfrm>
    </dsp:sp>
    <dsp:sp modelId="{88F0D693-2AC6-41C4-BF55-FA3D11FD3307}">
      <dsp:nvSpPr>
        <dsp:cNvPr id="0" name=""/>
        <dsp:cNvSpPr/>
      </dsp:nvSpPr>
      <dsp:spPr>
        <a:xfrm>
          <a:off x="1680201" y="2287310"/>
          <a:ext cx="6583680" cy="692957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Làm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việc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với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văn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bản</a:t>
          </a:r>
          <a:endParaRPr lang="en-US" sz="2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680201" y="2373930"/>
        <a:ext cx="6323821" cy="519717"/>
      </dsp:txXfrm>
    </dsp:sp>
    <dsp:sp modelId="{B4F9914A-D54A-42AB-920D-076CA96B9965}">
      <dsp:nvSpPr>
        <dsp:cNvPr id="0" name=""/>
        <dsp:cNvSpPr/>
      </dsp:nvSpPr>
      <dsp:spPr>
        <a:xfrm>
          <a:off x="765817" y="2287310"/>
          <a:ext cx="914383" cy="692957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361436"/>
                <a:satOff val="-7560"/>
                <a:lumOff val="42063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361436"/>
                <a:satOff val="-7560"/>
                <a:lumOff val="42063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361436"/>
                <a:satOff val="-7560"/>
                <a:lumOff val="4206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</a:t>
          </a:r>
          <a:endParaRPr lang="en-US" sz="2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99644" y="2321137"/>
        <a:ext cx="846729" cy="625303"/>
      </dsp:txXfrm>
    </dsp:sp>
    <dsp:sp modelId="{44C1BD7D-BAAF-4337-9798-406CD9B897F3}">
      <dsp:nvSpPr>
        <dsp:cNvPr id="0" name=""/>
        <dsp:cNvSpPr/>
      </dsp:nvSpPr>
      <dsp:spPr>
        <a:xfrm>
          <a:off x="1680201" y="3049563"/>
          <a:ext cx="6583680" cy="692957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Tìm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và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thay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thế</a:t>
          </a:r>
          <a:endParaRPr lang="en-US" sz="2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680201" y="3136183"/>
        <a:ext cx="6323821" cy="519717"/>
      </dsp:txXfrm>
    </dsp:sp>
    <dsp:sp modelId="{D7CBE5F7-652E-433F-93AE-E88E4B3E30C9}">
      <dsp:nvSpPr>
        <dsp:cNvPr id="0" name=""/>
        <dsp:cNvSpPr/>
      </dsp:nvSpPr>
      <dsp:spPr>
        <a:xfrm>
          <a:off x="765817" y="3049563"/>
          <a:ext cx="914383" cy="692957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240958"/>
                <a:satOff val="-5040"/>
                <a:lumOff val="28042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240958"/>
                <a:satOff val="-5040"/>
                <a:lumOff val="28042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240958"/>
                <a:satOff val="-5040"/>
                <a:lumOff val="2804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5</a:t>
          </a:r>
          <a:endParaRPr lang="en-US" sz="2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99644" y="3083390"/>
        <a:ext cx="846729" cy="625303"/>
      </dsp:txXfrm>
    </dsp:sp>
    <dsp:sp modelId="{390761C1-BFC4-47EB-9CC5-ECEE330583B4}">
      <dsp:nvSpPr>
        <dsp:cNvPr id="0" name=""/>
        <dsp:cNvSpPr/>
      </dsp:nvSpPr>
      <dsp:spPr>
        <a:xfrm>
          <a:off x="1680201" y="3811817"/>
          <a:ext cx="6583680" cy="692957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Các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kỹ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năng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liên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quan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đến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bài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thi MOS</a:t>
          </a:r>
          <a:endParaRPr lang="en-US" sz="2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680201" y="3898437"/>
        <a:ext cx="6323821" cy="519717"/>
      </dsp:txXfrm>
    </dsp:sp>
    <dsp:sp modelId="{274F53C5-E725-427B-B0DB-EFAA18E54772}">
      <dsp:nvSpPr>
        <dsp:cNvPr id="0" name=""/>
        <dsp:cNvSpPr/>
      </dsp:nvSpPr>
      <dsp:spPr>
        <a:xfrm>
          <a:off x="753248" y="3811817"/>
          <a:ext cx="914383" cy="692957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120479"/>
                <a:satOff val="-2520"/>
                <a:lumOff val="14021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120479"/>
                <a:satOff val="-2520"/>
                <a:lumOff val="14021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120479"/>
                <a:satOff val="-2520"/>
                <a:lumOff val="1402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</a:t>
          </a:r>
          <a:endParaRPr lang="en-US" sz="2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87075" y="3845644"/>
        <a:ext cx="846729" cy="6253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326533-136C-4518-AC3D-F92DFD174A4A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AA8D34-C20C-4FE6-AAC2-090C025A85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0588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2_Title Slide">
    <p:bg>
      <p:bgPr>
        <a:blipFill dpi="0" rotWithShape="1">
          <a:blip r:embed="rId2">
            <a:alphaModFix amt="66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009595" y="1738252"/>
            <a:ext cx="8016213" cy="1303438"/>
          </a:xfrm>
        </p:spPr>
        <p:txBody>
          <a:bodyPr>
            <a:noAutofit/>
          </a:bodyPr>
          <a:lstStyle>
            <a:lvl1pPr algn="ctr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009595" y="3367676"/>
            <a:ext cx="7946143" cy="914400"/>
          </a:xfrm>
        </p:spPr>
        <p:txBody>
          <a:bodyPr>
            <a:no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itchFamily="18" charset="0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00887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5200" y="381000"/>
            <a:ext cx="9347200" cy="711200"/>
          </a:xfrm>
        </p:spPr>
        <p:txBody>
          <a:bodyPr/>
          <a:lstStyle>
            <a:lvl1pPr>
              <a:defRPr b="0" baseline="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600" y="1498600"/>
            <a:ext cx="10972800" cy="45720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xfrm>
            <a:off x="609600" y="6356351"/>
            <a:ext cx="2844800" cy="366183"/>
          </a:xfrm>
          <a:prstGeom prst="rect">
            <a:avLst/>
          </a:prstGeom>
        </p:spPr>
        <p:txBody>
          <a:bodyPr/>
          <a:lstStyle>
            <a:lvl1pPr algn="ctr" eaLnBrk="1" hangingPunct="1">
              <a:defRPr sz="1400" b="0">
                <a:cs typeface="Arial" charset="0"/>
              </a:defRPr>
            </a:lvl1pPr>
          </a:lstStyle>
          <a:p>
            <a:fld id="{47D27BE9-9C70-4B3E-82A6-B1D3B73797FE}" type="datetime1">
              <a:rPr lang="en-US" smtClean="0"/>
              <a:t>8/29/2017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4165600" y="6356351"/>
            <a:ext cx="3860800" cy="366183"/>
          </a:xfrm>
          <a:prstGeom prst="rect">
            <a:avLst/>
          </a:prstGeom>
        </p:spPr>
        <p:txBody>
          <a:bodyPr/>
          <a:lstStyle>
            <a:lvl1pPr algn="ctr" eaLnBrk="1" hangingPunct="1">
              <a:defRPr sz="1400" b="0">
                <a:cs typeface="Arial" charset="0"/>
              </a:defRPr>
            </a:lvl1pPr>
          </a:lstStyle>
          <a:p>
            <a:r>
              <a:rPr lang="en-US" smtClean="0"/>
              <a:t>MOS Word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8737600" y="6356351"/>
            <a:ext cx="2844800" cy="36618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/>
            </a:lvl1pPr>
          </a:lstStyle>
          <a:p>
            <a:fld id="{A06859FE-66E9-4C28-8968-9D70F0C324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014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333"/>
            </a:lvl1pPr>
            <a:lvl2pPr>
              <a:defRPr sz="2667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333"/>
            </a:lvl1pPr>
            <a:lvl2pPr>
              <a:defRPr sz="2667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6183"/>
          </a:xfrm>
          <a:prstGeom prst="rect">
            <a:avLst/>
          </a:prstGeom>
        </p:spPr>
        <p:txBody>
          <a:bodyPr/>
          <a:lstStyle>
            <a:lvl1pPr algn="ctr" eaLnBrk="1" hangingPunct="1">
              <a:defRPr sz="1400" b="0">
                <a:cs typeface="Arial" charset="0"/>
              </a:defRPr>
            </a:lvl1pPr>
          </a:lstStyle>
          <a:p>
            <a:fld id="{4AC69237-D406-493E-8EAF-A281797852E8}" type="datetime1">
              <a:rPr lang="en-US" smtClean="0"/>
              <a:t>8/29/2017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6183"/>
          </a:xfrm>
          <a:prstGeom prst="rect">
            <a:avLst/>
          </a:prstGeom>
        </p:spPr>
        <p:txBody>
          <a:bodyPr/>
          <a:lstStyle>
            <a:lvl1pPr algn="ctr" eaLnBrk="1" hangingPunct="1">
              <a:defRPr sz="1400" b="0">
                <a:cs typeface="Arial" charset="0"/>
              </a:defRPr>
            </a:lvl1pPr>
          </a:lstStyle>
          <a:p>
            <a:r>
              <a:rPr lang="en-US" smtClean="0"/>
              <a:t>MOS Word 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618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/>
            </a:lvl1pPr>
          </a:lstStyle>
          <a:p>
            <a:fld id="{A06859FE-66E9-4C28-8968-9D70F0C324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743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6183"/>
          </a:xfrm>
          <a:prstGeom prst="rect">
            <a:avLst/>
          </a:prstGeom>
        </p:spPr>
        <p:txBody>
          <a:bodyPr/>
          <a:lstStyle>
            <a:lvl1pPr algn="ctr" eaLnBrk="1" hangingPunct="1">
              <a:defRPr sz="1400" b="0">
                <a:cs typeface="Arial" charset="0"/>
              </a:defRPr>
            </a:lvl1pPr>
          </a:lstStyle>
          <a:p>
            <a:fld id="{C791961E-A22F-4D81-98FB-10ED63313A13}" type="datetime1">
              <a:rPr lang="en-US" smtClean="0"/>
              <a:t>8/29/2017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6183"/>
          </a:xfrm>
          <a:prstGeom prst="rect">
            <a:avLst/>
          </a:prstGeom>
        </p:spPr>
        <p:txBody>
          <a:bodyPr/>
          <a:lstStyle>
            <a:lvl1pPr algn="ctr" eaLnBrk="1" hangingPunct="1">
              <a:defRPr sz="1400" b="0">
                <a:cs typeface="Arial" charset="0"/>
              </a:defRPr>
            </a:lvl1pPr>
          </a:lstStyle>
          <a:p>
            <a:r>
              <a:rPr lang="en-US" smtClean="0"/>
              <a:t>MOS Word 2013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618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/>
            </a:lvl1pPr>
          </a:lstStyle>
          <a:p>
            <a:fld id="{A06859FE-66E9-4C28-8968-9D70F0C324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33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24600"/>
            <a:ext cx="2844800" cy="365125"/>
          </a:xfrm>
          <a:prstGeom prst="rect">
            <a:avLst/>
          </a:prstGeom>
        </p:spPr>
        <p:txBody>
          <a:bodyPr/>
          <a:lstStyle>
            <a:lvl1pPr algn="ctr">
              <a:defRPr sz="1400" b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B3ED5676-6171-4653-9DDF-3452938FC034}" type="datetime1">
              <a:rPr lang="en-US" smtClean="0"/>
              <a:t>8/29/2017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24600"/>
            <a:ext cx="3860800" cy="365125"/>
          </a:xfrm>
          <a:prstGeom prst="rect">
            <a:avLst/>
          </a:prstGeom>
        </p:spPr>
        <p:txBody>
          <a:bodyPr/>
          <a:lstStyle>
            <a:lvl1pPr algn="ctr">
              <a:defRPr sz="1400" b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MOS Word 2013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87409" y="6324599"/>
            <a:ext cx="2844800" cy="365125"/>
          </a:xfrm>
          <a:prstGeom prst="rect">
            <a:avLst/>
          </a:prstGeom>
        </p:spPr>
        <p:txBody>
          <a:bodyPr/>
          <a:lstStyle>
            <a:lvl1pPr algn="ctr">
              <a:defRPr sz="1400" b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06859FE-66E9-4C28-8968-9D70F0C324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36968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141117"/>
            <a:ext cx="10972800" cy="4989737"/>
          </a:xfrm>
          <a:prstGeom prst="rect">
            <a:avLst/>
          </a:prstGeom>
        </p:spPr>
        <p:txBody>
          <a:bodyPr/>
          <a:lstStyle>
            <a:lvl1pPr marL="457189" indent="-457189">
              <a:buClr>
                <a:srgbClr val="0081C4"/>
              </a:buClr>
              <a:buSzPct val="70000"/>
              <a:buFont typeface="Wingdings" charset="2"/>
              <a:buChar char="§"/>
              <a:defRPr sz="2933">
                <a:solidFill>
                  <a:schemeClr val="tx1"/>
                </a:solidFill>
                <a:latin typeface="+mn-lt"/>
                <a:cs typeface="Segoe Light"/>
              </a:defRPr>
            </a:lvl1pPr>
            <a:lvl2pPr marL="1066773" indent="-457189">
              <a:buClr>
                <a:srgbClr val="0081C4"/>
              </a:buClr>
              <a:buSzPct val="70000"/>
              <a:buFont typeface="Wingdings" charset="2"/>
              <a:buChar char="§"/>
              <a:defRPr sz="2933">
                <a:latin typeface="+mn-lt"/>
                <a:cs typeface="Segoe Light"/>
              </a:defRPr>
            </a:lvl2pPr>
            <a:lvl3pPr marL="1676358" indent="-457189">
              <a:buClr>
                <a:srgbClr val="0081C4"/>
              </a:buClr>
              <a:buSzPct val="70000"/>
              <a:buFont typeface="Wingdings" charset="2"/>
              <a:buChar char="§"/>
              <a:defRPr sz="2400">
                <a:latin typeface="+mn-lt"/>
                <a:cs typeface="Segoe Light"/>
              </a:defRPr>
            </a:lvl3pPr>
            <a:lvl4pPr marL="2209745" indent="-380990">
              <a:buClr>
                <a:srgbClr val="0081C4"/>
              </a:buClr>
              <a:buSzPct val="70000"/>
              <a:buFont typeface="Wingdings" charset="2"/>
              <a:buChar char="§"/>
              <a:defRPr sz="2133">
                <a:latin typeface="+mn-lt"/>
                <a:cs typeface="Segoe Light"/>
              </a:defRPr>
            </a:lvl4pPr>
            <a:lvl5pPr marL="2819330" indent="-380990">
              <a:buClr>
                <a:srgbClr val="0081C4"/>
              </a:buClr>
              <a:buSzPct val="70000"/>
              <a:buFont typeface="Wingdings" charset="2"/>
              <a:buChar char="§"/>
              <a:defRPr sz="1867">
                <a:latin typeface="+mn-lt"/>
                <a:cs typeface="Segoe Light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xfrm>
            <a:off x="609600" y="6324600"/>
            <a:ext cx="2844800" cy="366184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solidFill>
                  <a:prstClr val="black">
                    <a:tint val="75000"/>
                  </a:prstClr>
                </a:solidFill>
                <a:cs typeface="Arial" charset="0"/>
              </a:defRPr>
            </a:lvl1pPr>
          </a:lstStyle>
          <a:p>
            <a:fld id="{2B708403-6072-4221-8EFF-B818E89F3939}" type="datetime1">
              <a:rPr lang="en-US" smtClean="0"/>
              <a:t>8/29/2017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4165600" y="6324600"/>
            <a:ext cx="3860800" cy="366184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solidFill>
                  <a:prstClr val="black">
                    <a:tint val="75000"/>
                  </a:prstClr>
                </a:solidFill>
                <a:cs typeface="Arial" charset="0"/>
              </a:defRPr>
            </a:lvl1pPr>
          </a:lstStyle>
          <a:p>
            <a:r>
              <a:rPr lang="en-US" smtClean="0"/>
              <a:t>MOS Word 2013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8587409" y="6324600"/>
            <a:ext cx="2844800" cy="366184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solidFill>
                  <a:srgbClr val="898989"/>
                </a:solidFill>
              </a:defRPr>
            </a:lvl1pPr>
          </a:lstStyle>
          <a:p>
            <a:fld id="{A06859FE-66E9-4C28-8968-9D70F0C324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5637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2C863-0A56-438B-AFA7-3B134D22D8A8}" type="datetime1">
              <a:rPr lang="en-US" smtClean="0"/>
              <a:t>8/29/2017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MOS Word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859FE-66E9-4C28-8968-9D70F0C324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2072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235200" y="381000"/>
            <a:ext cx="9753600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US" alt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259307" y="245368"/>
            <a:ext cx="1637732" cy="8793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307" y="296912"/>
            <a:ext cx="1252810" cy="879376"/>
          </a:xfrm>
          <a:prstGeom prst="rect">
            <a:avLst/>
          </a:prstGeom>
        </p:spPr>
      </p:pic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24600"/>
            <a:ext cx="2844800" cy="365125"/>
          </a:xfrm>
          <a:prstGeom prst="rect">
            <a:avLst/>
          </a:prstGeom>
        </p:spPr>
        <p:txBody>
          <a:bodyPr/>
          <a:lstStyle>
            <a:lvl1pPr algn="ctr">
              <a:defRPr sz="1400" b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E5633FA5-AB4A-4680-BF84-7865B5B799DC}" type="datetime1">
              <a:rPr lang="en-US" smtClean="0"/>
              <a:t>8/29/2017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24600"/>
            <a:ext cx="3860800" cy="365125"/>
          </a:xfrm>
          <a:prstGeom prst="rect">
            <a:avLst/>
          </a:prstGeom>
        </p:spPr>
        <p:txBody>
          <a:bodyPr/>
          <a:lstStyle>
            <a:lvl1pPr algn="ctr">
              <a:defRPr sz="1400" b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MOS Word 2013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21148" y="6324600"/>
            <a:ext cx="2844800" cy="365125"/>
          </a:xfrm>
          <a:prstGeom prst="rect">
            <a:avLst/>
          </a:prstGeom>
        </p:spPr>
        <p:txBody>
          <a:bodyPr/>
          <a:lstStyle>
            <a:lvl1pPr algn="ctr">
              <a:defRPr sz="1400" b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06859FE-66E9-4C28-8968-9D70F0C324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811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67">
          <a:solidFill>
            <a:srgbClr val="595959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67">
          <a:solidFill>
            <a:srgbClr val="595959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67">
          <a:solidFill>
            <a:srgbClr val="595959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67">
          <a:solidFill>
            <a:srgbClr val="595959"/>
          </a:solidFill>
          <a:latin typeface="Calibri" pitchFamily="34" charset="0"/>
        </a:defRPr>
      </a:lvl5pPr>
      <a:lvl6pPr marL="609585" algn="l" rtl="0" eaLnBrk="1" fontAlgn="base" hangingPunct="1">
        <a:spcBef>
          <a:spcPct val="0"/>
        </a:spcBef>
        <a:spcAft>
          <a:spcPct val="0"/>
        </a:spcAft>
        <a:defRPr sz="3067">
          <a:solidFill>
            <a:srgbClr val="595959"/>
          </a:solidFill>
          <a:latin typeface="Calibri" pitchFamily="34" charset="0"/>
        </a:defRPr>
      </a:lvl6pPr>
      <a:lvl7pPr marL="1219170" algn="l" rtl="0" eaLnBrk="1" fontAlgn="base" hangingPunct="1">
        <a:spcBef>
          <a:spcPct val="0"/>
        </a:spcBef>
        <a:spcAft>
          <a:spcPct val="0"/>
        </a:spcAft>
        <a:defRPr sz="3067">
          <a:solidFill>
            <a:srgbClr val="595959"/>
          </a:solidFill>
          <a:latin typeface="Calibri" pitchFamily="34" charset="0"/>
        </a:defRPr>
      </a:lvl7pPr>
      <a:lvl8pPr marL="1828754" algn="l" rtl="0" eaLnBrk="1" fontAlgn="base" hangingPunct="1">
        <a:spcBef>
          <a:spcPct val="0"/>
        </a:spcBef>
        <a:spcAft>
          <a:spcPct val="0"/>
        </a:spcAft>
        <a:defRPr sz="3067">
          <a:solidFill>
            <a:srgbClr val="595959"/>
          </a:solidFill>
          <a:latin typeface="Calibri" pitchFamily="34" charset="0"/>
        </a:defRPr>
      </a:lvl8pPr>
      <a:lvl9pPr marL="2438339" algn="l" rtl="0" eaLnBrk="1" fontAlgn="base" hangingPunct="1">
        <a:spcBef>
          <a:spcPct val="0"/>
        </a:spcBef>
        <a:spcAft>
          <a:spcPct val="0"/>
        </a:spcAft>
        <a:defRPr sz="3067">
          <a:solidFill>
            <a:srgbClr val="595959"/>
          </a:solidFill>
          <a:latin typeface="Calibri" pitchFamily="34" charset="0"/>
        </a:defRPr>
      </a:lvl9pPr>
    </p:titleStyle>
    <p:bodyStyle>
      <a:lvl1pPr marL="457189" indent="-457189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990575" indent="-38099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523962" indent="-304792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2133547" indent="-304792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743131" indent="-304792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tmp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411557" y="5234203"/>
            <a:ext cx="7946143" cy="914400"/>
          </a:xfrm>
        </p:spPr>
        <p:txBody>
          <a:bodyPr/>
          <a:lstStyle/>
          <a:p>
            <a:pPr algn="l"/>
            <a:r>
              <a:rPr lang="en-US" b="1" dirty="0" err="1" smtClean="0"/>
              <a:t>Bài</a:t>
            </a:r>
            <a:r>
              <a:rPr lang="en-US" b="1" dirty="0" smtClean="0"/>
              <a:t> 2: Thao </a:t>
            </a:r>
            <a:r>
              <a:rPr lang="en-US" b="1" dirty="0" err="1" smtClean="0"/>
              <a:t>tác</a:t>
            </a:r>
            <a:r>
              <a:rPr lang="en-US" b="1" dirty="0" smtClean="0"/>
              <a:t> </a:t>
            </a:r>
            <a:r>
              <a:rPr lang="en-US" b="1" dirty="0" err="1" smtClean="0"/>
              <a:t>với</a:t>
            </a:r>
            <a:r>
              <a:rPr lang="en-US" b="1" dirty="0" smtClean="0"/>
              <a:t> </a:t>
            </a:r>
            <a:r>
              <a:rPr lang="en-US" b="1" dirty="0" err="1" smtClean="0"/>
              <a:t>văn</a:t>
            </a:r>
            <a:r>
              <a:rPr lang="en-US" b="1" dirty="0" smtClean="0"/>
              <a:t> bản</a:t>
            </a:r>
            <a:endParaRPr lang="en-US" b="1" dirty="0"/>
          </a:p>
        </p:txBody>
      </p:sp>
      <p:pic>
        <p:nvPicPr>
          <p:cNvPr id="7" name="Picture 6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13594" y1="5280" x2="35781" y2="34161"/>
                        <a14:foregroundMark x1="35781" y1="42081" x2="11094" y2="68789"/>
                        <a14:foregroundMark x1="59688" y1="4348" x2="42031" y2="33540"/>
                        <a14:foregroundMark x1="40625" y1="40994" x2="60938" y2="40683"/>
                        <a14:backgroundMark x1="88281" y1="14752" x2="95469" y2="372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24"/>
          <a:stretch/>
        </p:blipFill>
        <p:spPr>
          <a:xfrm>
            <a:off x="5117572" y="7033"/>
            <a:ext cx="4071920" cy="4114800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411557" y="4121833"/>
            <a:ext cx="8016213" cy="1303438"/>
          </a:xfrm>
        </p:spPr>
        <p:txBody>
          <a:bodyPr/>
          <a:lstStyle/>
          <a:p>
            <a:pPr algn="l"/>
            <a:r>
              <a:rPr lang="en-US" dirty="0" smtClean="0"/>
              <a:t>MICROSOFT WORD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04316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 err="1"/>
              <a:t>Bài</a:t>
            </a:r>
            <a:r>
              <a:rPr lang="en-US" dirty="0"/>
              <a:t> 2: Thao </a:t>
            </a:r>
            <a:r>
              <a:rPr lang="en-US" dirty="0" err="1"/>
              <a:t>tác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văn</a:t>
            </a:r>
            <a:r>
              <a:rPr lang="en-US" dirty="0"/>
              <a:t> bản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09600" y="1231900"/>
            <a:ext cx="7416800" cy="4838700"/>
          </a:xfrm>
        </p:spPr>
        <p:txBody>
          <a:bodyPr anchor="ctr"/>
          <a:lstStyle/>
          <a:p>
            <a:pPr lvl="1"/>
            <a:r>
              <a:rPr lang="vi-VN" dirty="0"/>
              <a:t>Sử dụng </a:t>
            </a:r>
            <a:r>
              <a:rPr lang="en-US" dirty="0" smtClean="0"/>
              <a:t>Cut, Copy </a:t>
            </a:r>
            <a:r>
              <a:rPr lang="en-US" dirty="0" err="1" smtClean="0"/>
              <a:t>và</a:t>
            </a:r>
            <a:r>
              <a:rPr lang="en-US" dirty="0" smtClean="0"/>
              <a:t> Paste</a:t>
            </a:r>
            <a:endParaRPr lang="en-US" dirty="0"/>
          </a:p>
          <a:p>
            <a:pPr marL="1396987" lvl="2" indent="-406400">
              <a:buFont typeface="Wingdings" panose="05000000000000000000" pitchFamily="2" charset="2"/>
              <a:buChar char="Ø"/>
            </a:pPr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lệnh</a:t>
            </a:r>
            <a:r>
              <a:rPr lang="en-US" dirty="0"/>
              <a:t> </a:t>
            </a:r>
            <a:r>
              <a:rPr lang="en-US" dirty="0" err="1"/>
              <a:t>trên</a:t>
            </a:r>
            <a:r>
              <a:rPr lang="en-US" dirty="0"/>
              <a:t> </a:t>
            </a:r>
            <a:r>
              <a:rPr lang="en-US" dirty="0" smtClean="0"/>
              <a:t>Ribbon</a:t>
            </a:r>
          </a:p>
          <a:p>
            <a:pPr marL="1396987" lvl="2" indent="-406400">
              <a:buFont typeface="Wingdings" panose="05000000000000000000" pitchFamily="2" charset="2"/>
              <a:buChar char="Ø"/>
            </a:pPr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phím</a:t>
            </a:r>
            <a:r>
              <a:rPr lang="en-US" dirty="0"/>
              <a:t> </a:t>
            </a:r>
            <a:r>
              <a:rPr lang="en-US" dirty="0" err="1" smtClean="0"/>
              <a:t>tắt</a:t>
            </a:r>
            <a:endParaRPr lang="en-US" dirty="0" smtClean="0"/>
          </a:p>
          <a:p>
            <a:pPr marL="1396987" lvl="2" indent="-406400">
              <a:buFont typeface="Wingdings" panose="05000000000000000000" pitchFamily="2" charset="2"/>
              <a:buChar char="Ø"/>
            </a:pPr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Menu </a:t>
            </a:r>
            <a:r>
              <a:rPr lang="en-US" dirty="0" err="1" smtClean="0"/>
              <a:t>tắt</a:t>
            </a:r>
            <a:endParaRPr lang="en-US" dirty="0" smtClean="0"/>
          </a:p>
          <a:p>
            <a:pPr marL="1396987" lvl="2" indent="-406400">
              <a:buFont typeface="Wingdings" panose="05000000000000000000" pitchFamily="2" charset="2"/>
              <a:buChar char="Ø"/>
            </a:pPr>
            <a:r>
              <a:rPr lang="en-US" dirty="0" err="1"/>
              <a:t>Chức</a:t>
            </a:r>
            <a:r>
              <a:rPr lang="en-US" dirty="0"/>
              <a:t> </a:t>
            </a:r>
            <a:r>
              <a:rPr lang="en-US" dirty="0" err="1"/>
              <a:t>năng</a:t>
            </a:r>
            <a:r>
              <a:rPr lang="en-US" dirty="0"/>
              <a:t> Paste </a:t>
            </a:r>
            <a:r>
              <a:rPr lang="en-US" dirty="0" smtClean="0"/>
              <a:t>special</a:t>
            </a:r>
          </a:p>
          <a:p>
            <a:pPr marL="1396987" lvl="2" indent="-406400">
              <a:buFont typeface="Wingdings" panose="05000000000000000000" pitchFamily="2" charset="2"/>
              <a:buChar char="Ø"/>
            </a:pPr>
            <a:r>
              <a:rPr lang="en-US" dirty="0"/>
              <a:t>Office Clipboard – Copy </a:t>
            </a:r>
            <a:r>
              <a:rPr lang="en-US" dirty="0" err="1"/>
              <a:t>và</a:t>
            </a:r>
            <a:r>
              <a:rPr lang="en-US" dirty="0"/>
              <a:t> Paste </a:t>
            </a:r>
            <a:r>
              <a:rPr lang="en-US" dirty="0" err="1"/>
              <a:t>nhiều</a:t>
            </a:r>
            <a:r>
              <a:rPr lang="en-US" dirty="0"/>
              <a:t> </a:t>
            </a:r>
            <a:r>
              <a:rPr lang="en-US" dirty="0" err="1"/>
              <a:t>nội</a:t>
            </a:r>
            <a:r>
              <a:rPr lang="en-US" dirty="0"/>
              <a:t> dung </a:t>
            </a:r>
            <a:r>
              <a:rPr lang="en-US" dirty="0" err="1"/>
              <a:t>cùng</a:t>
            </a:r>
            <a:r>
              <a:rPr lang="en-US" dirty="0"/>
              <a:t> </a:t>
            </a:r>
            <a:r>
              <a:rPr lang="en-US" dirty="0" err="1" smtClean="0"/>
              <a:t>lúc</a:t>
            </a: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5425CD8-2C72-4DF9-AB80-DA3E7CACDDF5}" type="datetime1">
              <a:rPr lang="en-US" smtClean="0"/>
              <a:t>8/29/2017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2013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10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80400" y="998182"/>
            <a:ext cx="2463800" cy="507241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9941014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 err="1"/>
              <a:t>Bài</a:t>
            </a:r>
            <a:r>
              <a:rPr lang="en-US" dirty="0"/>
              <a:t> 2: Thao </a:t>
            </a:r>
            <a:r>
              <a:rPr lang="en-US" dirty="0" err="1"/>
              <a:t>tác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văn</a:t>
            </a:r>
            <a:r>
              <a:rPr lang="en-US" dirty="0"/>
              <a:t> bản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09600" y="1714500"/>
            <a:ext cx="10972800" cy="4356100"/>
          </a:xfrm>
        </p:spPr>
        <p:txBody>
          <a:bodyPr/>
          <a:lstStyle/>
          <a:p>
            <a:pPr marL="438164" indent="-514350">
              <a:buFont typeface="+mj-lt"/>
              <a:buAutoNum type="arabicPeriod" startAt="5"/>
            </a:pPr>
            <a:r>
              <a:rPr lang="en-US" dirty="0" err="1" smtClean="0"/>
              <a:t>Tìm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thay</a:t>
            </a:r>
            <a:r>
              <a:rPr lang="en-US" dirty="0" smtClean="0"/>
              <a:t> </a:t>
            </a:r>
            <a:r>
              <a:rPr lang="en-US" dirty="0" err="1" smtClean="0"/>
              <a:t>thế</a:t>
            </a:r>
            <a:endParaRPr lang="en-US" dirty="0" smtClean="0"/>
          </a:p>
          <a:p>
            <a:pPr marL="914400" lvl="2" indent="-393700">
              <a:buFont typeface="Wingdings" panose="05000000000000000000" pitchFamily="2" charset="2"/>
              <a:buChar char="Ø"/>
            </a:pPr>
            <a:r>
              <a:rPr lang="en-US" dirty="0" err="1"/>
              <a:t>Xác</a:t>
            </a:r>
            <a:r>
              <a:rPr lang="en-US" dirty="0"/>
              <a:t> </a:t>
            </a:r>
            <a:r>
              <a:rPr lang="en-US" dirty="0" err="1"/>
              <a:t>định</a:t>
            </a:r>
            <a:r>
              <a:rPr lang="en-US" dirty="0"/>
              <a:t> </a:t>
            </a:r>
            <a:r>
              <a:rPr lang="en-US" dirty="0" err="1"/>
              <a:t>vị</a:t>
            </a:r>
            <a:r>
              <a:rPr lang="en-US" dirty="0"/>
              <a:t> </a:t>
            </a:r>
            <a:r>
              <a:rPr lang="en-US" dirty="0" err="1"/>
              <a:t>trí</a:t>
            </a:r>
            <a:r>
              <a:rPr lang="en-US" dirty="0"/>
              <a:t> </a:t>
            </a:r>
            <a:r>
              <a:rPr lang="en-US" dirty="0" err="1"/>
              <a:t>cụ</a:t>
            </a:r>
            <a:r>
              <a:rPr lang="en-US" dirty="0"/>
              <a:t> </a:t>
            </a:r>
            <a:r>
              <a:rPr lang="en-US" dirty="0" err="1"/>
              <a:t>thể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văn</a:t>
            </a:r>
            <a:r>
              <a:rPr lang="en-US" dirty="0"/>
              <a:t> </a:t>
            </a:r>
            <a:r>
              <a:rPr lang="en-US" dirty="0" smtClean="0"/>
              <a:t>bản</a:t>
            </a:r>
          </a:p>
          <a:p>
            <a:pPr marL="914400" lvl="2" indent="-393700">
              <a:buFont typeface="Wingdings" panose="05000000000000000000" pitchFamily="2" charset="2"/>
              <a:buChar char="Ø"/>
            </a:pPr>
            <a:r>
              <a:rPr lang="vi-VN" dirty="0"/>
              <a:t>Giới hạn kết quả tìm kiếm trong thanh điều hướng (Navigation</a:t>
            </a:r>
            <a:r>
              <a:rPr lang="vi-VN" dirty="0" smtClean="0"/>
              <a:t>)</a:t>
            </a:r>
            <a:endParaRPr lang="en-US" dirty="0" smtClean="0"/>
          </a:p>
          <a:p>
            <a:pPr marL="914400" lvl="2" indent="-393700">
              <a:buFont typeface="Wingdings" panose="05000000000000000000" pitchFamily="2" charset="2"/>
              <a:buChar char="Ø"/>
            </a:pPr>
            <a:r>
              <a:rPr lang="vi-VN" dirty="0"/>
              <a:t>Xác định vị trí của một đối tượng cụ </a:t>
            </a:r>
            <a:r>
              <a:rPr lang="vi-VN" dirty="0" smtClean="0"/>
              <a:t>thể</a:t>
            </a:r>
            <a:endParaRPr lang="en-US" dirty="0" smtClean="0"/>
          </a:p>
          <a:p>
            <a:pPr marL="990587" lvl="2" indent="0">
              <a:buNone/>
            </a:pP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5425CD8-2C72-4DF9-AB80-DA3E7CACDDF5}" type="datetime1">
              <a:rPr lang="en-US" smtClean="0"/>
              <a:t>8/29/2017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2013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11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3898077"/>
            <a:ext cx="4941767" cy="231539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46224" y="3898077"/>
            <a:ext cx="5628664" cy="231539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644290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 err="1"/>
              <a:t>Bài</a:t>
            </a:r>
            <a:r>
              <a:rPr lang="en-US" dirty="0"/>
              <a:t> 2: Thao </a:t>
            </a:r>
            <a:r>
              <a:rPr lang="en-US" dirty="0" err="1"/>
              <a:t>tác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văn</a:t>
            </a:r>
            <a:r>
              <a:rPr lang="en-US" dirty="0"/>
              <a:t> bản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09600" y="1295400"/>
            <a:ext cx="10972800" cy="4775200"/>
          </a:xfrm>
        </p:spPr>
        <p:txBody>
          <a:bodyPr/>
          <a:lstStyle/>
          <a:p>
            <a:pPr marL="1396987" lvl="2" indent="-406400">
              <a:buFont typeface="Wingdings" panose="05000000000000000000" pitchFamily="2" charset="2"/>
              <a:buChar char="Ø"/>
            </a:pPr>
            <a:r>
              <a:rPr lang="vi-VN" dirty="0"/>
              <a:t>Tìm kiếm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thay</a:t>
            </a:r>
            <a:r>
              <a:rPr lang="en-US" dirty="0" smtClean="0"/>
              <a:t> </a:t>
            </a:r>
            <a:r>
              <a:rPr lang="en-US" dirty="0" err="1" smtClean="0"/>
              <a:t>thế</a:t>
            </a:r>
            <a:r>
              <a:rPr lang="en-US" dirty="0" smtClean="0"/>
              <a:t> </a:t>
            </a:r>
            <a:r>
              <a:rPr lang="vi-VN" dirty="0" smtClean="0"/>
              <a:t>nâng </a:t>
            </a:r>
            <a:r>
              <a:rPr lang="vi-VN" dirty="0"/>
              <a:t>cao</a:t>
            </a:r>
          </a:p>
          <a:p>
            <a:pPr marL="1396987" lvl="2" indent="-406400">
              <a:buFont typeface="Wingdings" panose="05000000000000000000" pitchFamily="2" charset="2"/>
              <a:buChar char="Ø"/>
            </a:pP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5425CD8-2C72-4DF9-AB80-DA3E7CACDDF5}" type="datetime1">
              <a:rPr lang="en-US" smtClean="0"/>
              <a:t>8/29/2017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2013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12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710" y="1910733"/>
            <a:ext cx="4926272" cy="415986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Picture 9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9700" y="2630197"/>
            <a:ext cx="6812590" cy="28331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5114899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Bài</a:t>
            </a:r>
            <a:r>
              <a:rPr lang="en-US" dirty="0"/>
              <a:t> 2: Thao </a:t>
            </a:r>
            <a:r>
              <a:rPr lang="en-US" dirty="0" err="1"/>
              <a:t>tác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văn</a:t>
            </a:r>
            <a:r>
              <a:rPr lang="en-US" dirty="0"/>
              <a:t> bản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09600" y="1257300"/>
            <a:ext cx="10972800" cy="4813300"/>
          </a:xfrm>
        </p:spPr>
        <p:txBody>
          <a:bodyPr/>
          <a:lstStyle/>
          <a:p>
            <a:pPr marL="514350" indent="-514350">
              <a:buFont typeface="+mj-lt"/>
              <a:buAutoNum type="arabicPeriod" startAt="6"/>
            </a:pPr>
            <a:r>
              <a:rPr lang="en-US" dirty="0" err="1"/>
              <a:t>Tổng</a:t>
            </a:r>
            <a:r>
              <a:rPr lang="en-US" dirty="0"/>
              <a:t> </a:t>
            </a:r>
            <a:r>
              <a:rPr lang="en-US" dirty="0" err="1"/>
              <a:t>kết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</a:t>
            </a:r>
            <a:r>
              <a:rPr lang="en-US" dirty="0" err="1"/>
              <a:t>học</a:t>
            </a:r>
            <a:r>
              <a:rPr lang="en-US" dirty="0"/>
              <a:t> </a:t>
            </a:r>
            <a:r>
              <a:rPr lang="en-US" dirty="0" smtClean="0"/>
              <a:t>-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/>
              <a:t>kỹ</a:t>
            </a:r>
            <a:r>
              <a:rPr lang="en-US" dirty="0"/>
              <a:t> </a:t>
            </a:r>
            <a:r>
              <a:rPr lang="en-US" dirty="0" err="1"/>
              <a:t>năng</a:t>
            </a:r>
            <a:r>
              <a:rPr lang="en-US" dirty="0"/>
              <a:t> </a:t>
            </a:r>
            <a:r>
              <a:rPr lang="en-US" dirty="0" err="1"/>
              <a:t>liên</a:t>
            </a:r>
            <a:r>
              <a:rPr lang="en-US" dirty="0"/>
              <a:t> </a:t>
            </a:r>
            <a:r>
              <a:rPr lang="en-US" dirty="0" err="1"/>
              <a:t>quan</a:t>
            </a:r>
            <a:r>
              <a:rPr lang="en-US" dirty="0"/>
              <a:t> </a:t>
            </a:r>
            <a:r>
              <a:rPr lang="en-US" dirty="0" err="1"/>
              <a:t>đến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thi </a:t>
            </a:r>
            <a:r>
              <a:rPr lang="en-US" dirty="0" smtClean="0"/>
              <a:t>MOS</a:t>
            </a:r>
          </a:p>
          <a:p>
            <a:pPr lvl="1"/>
            <a:r>
              <a:rPr lang="vi-VN" dirty="0"/>
              <a:t>Thực hiện các thao tác cơ bản trong tài liệu: sao chép, di chuyển, chuyển đổi các kiểu hiện thị tài liệu</a:t>
            </a:r>
            <a:r>
              <a:rPr lang="vi-VN" dirty="0" smtClean="0"/>
              <a:t>.</a:t>
            </a:r>
            <a:endParaRPr lang="en-US" dirty="0" smtClean="0"/>
          </a:p>
          <a:p>
            <a:pPr lvl="1"/>
            <a:r>
              <a:rPr lang="vi-VN" dirty="0"/>
              <a:t>Chèn ký tự đặc biệt, chèn và cập nhật các trường (Field) trong tài liệu.</a:t>
            </a:r>
          </a:p>
          <a:p>
            <a:pPr lvl="1"/>
            <a:r>
              <a:rPr lang="vi-VN" dirty="0" smtClean="0"/>
              <a:t>Tìm </a:t>
            </a:r>
            <a:r>
              <a:rPr lang="vi-VN" dirty="0"/>
              <a:t>kiếm và thay thế nội dung văn bản hoặc định dạng.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5425CD8-2C72-4DF9-AB80-DA3E7CACDDF5}" type="datetime1">
              <a:rPr lang="en-US" smtClean="0"/>
              <a:t>8/29/2017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dirty="0" smtClean="0"/>
              <a:t>MOS Word 2013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88549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NỘI DUNG BÀI GIẢNG</a:t>
            </a:r>
            <a:endParaRPr lang="en-US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581209518"/>
              </p:ext>
            </p:extLst>
          </p:nvPr>
        </p:nvGraphicFramePr>
        <p:xfrm>
          <a:off x="1581150" y="1336675"/>
          <a:ext cx="9029700" cy="45053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D8C958A-1652-47C6-963C-2D59C1A7220A}" type="datetime1">
              <a:rPr lang="en-US" smtClean="0"/>
              <a:t>8/29/2017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2013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06859FE-66E9-4C28-8968-9D70F0C324B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38166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Bài</a:t>
            </a:r>
            <a:r>
              <a:rPr lang="en-US" dirty="0" smtClean="0"/>
              <a:t> </a:t>
            </a:r>
            <a:r>
              <a:rPr lang="en-US" dirty="0"/>
              <a:t>2: Thao </a:t>
            </a:r>
            <a:r>
              <a:rPr lang="en-US" dirty="0" err="1"/>
              <a:t>tác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văn</a:t>
            </a:r>
            <a:r>
              <a:rPr lang="en-US" dirty="0"/>
              <a:t> bản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 err="1"/>
              <a:t>Mục</a:t>
            </a:r>
            <a:r>
              <a:rPr lang="en-US" dirty="0"/>
              <a:t> </a:t>
            </a:r>
            <a:r>
              <a:rPr lang="en-US" dirty="0" err="1"/>
              <a:t>tiêu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</a:t>
            </a:r>
            <a:r>
              <a:rPr lang="en-US" dirty="0" err="1" smtClean="0"/>
              <a:t>học</a:t>
            </a:r>
            <a:endParaRPr lang="en-US" dirty="0" smtClean="0"/>
          </a:p>
          <a:p>
            <a:pPr lvl="1"/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/>
              <a:t>cách</a:t>
            </a:r>
            <a:r>
              <a:rPr lang="en-US" dirty="0"/>
              <a:t> </a:t>
            </a:r>
            <a:r>
              <a:rPr lang="en-US" dirty="0" err="1"/>
              <a:t>hiển</a:t>
            </a:r>
            <a:r>
              <a:rPr lang="en-US" dirty="0"/>
              <a:t> </a:t>
            </a:r>
            <a:r>
              <a:rPr lang="en-US" dirty="0" err="1"/>
              <a:t>thị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tài</a:t>
            </a:r>
            <a:r>
              <a:rPr lang="en-US" dirty="0"/>
              <a:t> </a:t>
            </a:r>
            <a:r>
              <a:rPr lang="en-US" dirty="0" err="1" smtClean="0"/>
              <a:t>liệu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Cách</a:t>
            </a:r>
            <a:r>
              <a:rPr lang="en-US" dirty="0" smtClean="0"/>
              <a:t> </a:t>
            </a:r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chức</a:t>
            </a:r>
            <a:r>
              <a:rPr lang="en-US" dirty="0"/>
              <a:t> </a:t>
            </a:r>
            <a:r>
              <a:rPr lang="en-US" dirty="0" err="1"/>
              <a:t>năng</a:t>
            </a:r>
            <a:r>
              <a:rPr lang="en-US" dirty="0"/>
              <a:t> Undo, Redo, Copy, Cut, Paste.</a:t>
            </a:r>
            <a:r>
              <a:rPr lang="vi-VN" dirty="0" smtClean="0"/>
              <a:t> </a:t>
            </a:r>
            <a:endParaRPr lang="en-US" dirty="0" smtClean="0"/>
          </a:p>
          <a:p>
            <a:pPr lvl="1"/>
            <a:r>
              <a:rPr lang="en-US" dirty="0" err="1" smtClean="0"/>
              <a:t>Cách</a:t>
            </a:r>
            <a:r>
              <a:rPr lang="en-US" dirty="0" smtClean="0"/>
              <a:t> </a:t>
            </a:r>
            <a:r>
              <a:rPr lang="en-US" dirty="0" err="1"/>
              <a:t>chèn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ký</a:t>
            </a:r>
            <a:r>
              <a:rPr lang="en-US" dirty="0"/>
              <a:t> </a:t>
            </a:r>
            <a:r>
              <a:rPr lang="en-US" dirty="0" err="1"/>
              <a:t>tự</a:t>
            </a:r>
            <a:r>
              <a:rPr lang="en-US" dirty="0"/>
              <a:t> </a:t>
            </a:r>
            <a:r>
              <a:rPr lang="en-US" dirty="0" err="1"/>
              <a:t>đặc</a:t>
            </a:r>
            <a:r>
              <a:rPr lang="en-US" dirty="0"/>
              <a:t> </a:t>
            </a:r>
            <a:r>
              <a:rPr lang="en-US" dirty="0" err="1"/>
              <a:t>biệt</a:t>
            </a:r>
            <a:r>
              <a:rPr lang="en-US" dirty="0"/>
              <a:t> </a:t>
            </a:r>
            <a:r>
              <a:rPr lang="en-US" dirty="0" err="1"/>
              <a:t>vào</a:t>
            </a:r>
            <a:r>
              <a:rPr lang="en-US" dirty="0"/>
              <a:t> </a:t>
            </a:r>
            <a:r>
              <a:rPr lang="en-US" dirty="0" err="1"/>
              <a:t>tài</a:t>
            </a:r>
            <a:r>
              <a:rPr lang="en-US" dirty="0"/>
              <a:t> </a:t>
            </a:r>
            <a:r>
              <a:rPr lang="en-US" dirty="0" err="1" smtClean="0"/>
              <a:t>liệu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C</a:t>
            </a:r>
            <a:r>
              <a:rPr lang="vi-VN" dirty="0" smtClean="0"/>
              <a:t>ách </a:t>
            </a:r>
            <a:r>
              <a:rPr lang="vi-VN" dirty="0"/>
              <a:t>tìm kiếm và thay thế văn bản, định dạng và các đối tượng trong tài liệu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5425CD8-2C72-4DF9-AB80-DA3E7CACDDF5}" type="datetime1">
              <a:rPr lang="en-US" smtClean="0"/>
              <a:t>8/29/2017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2013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97905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 err="1"/>
              <a:t>Bài</a:t>
            </a:r>
            <a:r>
              <a:rPr lang="en-US" dirty="0"/>
              <a:t> 2: Thao </a:t>
            </a:r>
            <a:r>
              <a:rPr lang="en-US" dirty="0" err="1"/>
              <a:t>tác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văn</a:t>
            </a:r>
            <a:r>
              <a:rPr lang="en-US" dirty="0"/>
              <a:t> bản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09600" y="1257300"/>
            <a:ext cx="10972800" cy="4813300"/>
          </a:xfrm>
        </p:spPr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en-US" dirty="0" err="1"/>
              <a:t>Thay</a:t>
            </a:r>
            <a:r>
              <a:rPr lang="en-US" dirty="0"/>
              <a:t> </a:t>
            </a:r>
            <a:r>
              <a:rPr lang="en-US" dirty="0" err="1"/>
              <a:t>đổi</a:t>
            </a:r>
            <a:r>
              <a:rPr lang="en-US" dirty="0"/>
              <a:t> </a:t>
            </a:r>
            <a:r>
              <a:rPr lang="en-US" dirty="0" err="1"/>
              <a:t>cách</a:t>
            </a:r>
            <a:r>
              <a:rPr lang="en-US" dirty="0"/>
              <a:t> </a:t>
            </a:r>
            <a:r>
              <a:rPr lang="en-US" dirty="0" err="1"/>
              <a:t>hiển</a:t>
            </a:r>
            <a:r>
              <a:rPr lang="en-US" dirty="0"/>
              <a:t> </a:t>
            </a:r>
            <a:r>
              <a:rPr lang="en-US" dirty="0" err="1"/>
              <a:t>thị</a:t>
            </a:r>
            <a:r>
              <a:rPr lang="en-US" dirty="0"/>
              <a:t> (View)</a:t>
            </a:r>
            <a:endParaRPr lang="en-US" dirty="0" smtClean="0"/>
          </a:p>
          <a:p>
            <a:pPr lvl="1"/>
            <a:r>
              <a:rPr lang="en-US" dirty="0"/>
              <a:t>Print Layout </a:t>
            </a:r>
            <a:r>
              <a:rPr lang="en-US" dirty="0" smtClean="0"/>
              <a:t>view</a:t>
            </a:r>
          </a:p>
          <a:p>
            <a:pPr lvl="1"/>
            <a:r>
              <a:rPr lang="en-US" dirty="0"/>
              <a:t>Read Mode </a:t>
            </a:r>
            <a:r>
              <a:rPr lang="en-US" dirty="0" smtClean="0"/>
              <a:t>view</a:t>
            </a:r>
          </a:p>
          <a:p>
            <a:pPr lvl="1"/>
            <a:r>
              <a:rPr lang="en-US" dirty="0"/>
              <a:t>Web Layout </a:t>
            </a:r>
            <a:r>
              <a:rPr lang="en-US" dirty="0" smtClean="0"/>
              <a:t>view</a:t>
            </a:r>
          </a:p>
          <a:p>
            <a:pPr lvl="1"/>
            <a:r>
              <a:rPr lang="en-US" dirty="0"/>
              <a:t>Outline </a:t>
            </a:r>
            <a:r>
              <a:rPr lang="en-US" dirty="0" smtClean="0"/>
              <a:t>view</a:t>
            </a:r>
          </a:p>
          <a:p>
            <a:pPr lvl="1"/>
            <a:r>
              <a:rPr lang="en-US" dirty="0"/>
              <a:t>Draft </a:t>
            </a:r>
            <a:r>
              <a:rPr lang="en-US" dirty="0" smtClean="0"/>
              <a:t>view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5425CD8-2C72-4DF9-AB80-DA3E7CACDDF5}" type="datetime1">
              <a:rPr lang="en-US" smtClean="0"/>
              <a:t>8/29/2017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2013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4</a:t>
            </a:fld>
            <a:endParaRPr lang="en-US" dirty="0"/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000" y="4230567"/>
            <a:ext cx="7792537" cy="172426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063717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 err="1"/>
              <a:t>Bài</a:t>
            </a:r>
            <a:r>
              <a:rPr lang="en-US" dirty="0"/>
              <a:t> 2: Thao </a:t>
            </a:r>
            <a:r>
              <a:rPr lang="en-US" dirty="0" err="1"/>
              <a:t>tác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văn</a:t>
            </a:r>
            <a:r>
              <a:rPr lang="en-US" dirty="0"/>
              <a:t> bản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1028700" lvl="2" indent="0">
              <a:buNone/>
            </a:pPr>
            <a:r>
              <a:rPr lang="en-US" b="1" dirty="0" err="1" smtClean="0"/>
              <a:t>Các</a:t>
            </a:r>
            <a:r>
              <a:rPr lang="en-US" b="1" dirty="0" smtClean="0"/>
              <a:t> </a:t>
            </a:r>
            <a:r>
              <a:rPr lang="en-US" b="1" dirty="0" err="1" smtClean="0"/>
              <a:t>thao</a:t>
            </a:r>
            <a:r>
              <a:rPr lang="en-US" b="1" dirty="0" smtClean="0"/>
              <a:t> </a:t>
            </a:r>
            <a:r>
              <a:rPr lang="en-US" b="1" dirty="0" err="1" smtClean="0"/>
              <a:t>tác</a:t>
            </a:r>
            <a:r>
              <a:rPr lang="en-US" b="1" dirty="0" smtClean="0"/>
              <a:t> </a:t>
            </a:r>
            <a:r>
              <a:rPr lang="en-US" b="1" dirty="0" err="1" smtClean="0"/>
              <a:t>thay</a:t>
            </a:r>
            <a:r>
              <a:rPr lang="en-US" b="1" dirty="0" smtClean="0"/>
              <a:t> </a:t>
            </a:r>
            <a:r>
              <a:rPr lang="en-US" b="1" dirty="0" err="1" smtClean="0"/>
              <a:t>đổi</a:t>
            </a:r>
            <a:r>
              <a:rPr lang="en-US" b="1" dirty="0" smtClean="0"/>
              <a:t> </a:t>
            </a:r>
            <a:r>
              <a:rPr lang="en-US" b="1" dirty="0" err="1" smtClean="0"/>
              <a:t>kiểu</a:t>
            </a:r>
            <a:r>
              <a:rPr lang="en-US" b="1" dirty="0" smtClean="0"/>
              <a:t> </a:t>
            </a:r>
            <a:r>
              <a:rPr lang="en-US" b="1" dirty="0" err="1" smtClean="0"/>
              <a:t>hiển</a:t>
            </a:r>
            <a:r>
              <a:rPr lang="en-US" b="1" dirty="0" smtClean="0"/>
              <a:t> </a:t>
            </a:r>
            <a:r>
              <a:rPr lang="en-US" b="1" dirty="0" err="1" smtClean="0"/>
              <a:t>thị</a:t>
            </a:r>
            <a:endParaRPr lang="en-US" b="1" dirty="0" smtClean="0"/>
          </a:p>
          <a:p>
            <a:pPr marL="1396987" lvl="2" indent="-406400">
              <a:buFont typeface="Wingdings" panose="05000000000000000000" pitchFamily="2" charset="2"/>
              <a:buChar char="Ø"/>
            </a:pPr>
            <a:r>
              <a:rPr lang="en-US" dirty="0" err="1"/>
              <a:t>Dùng</a:t>
            </a:r>
            <a:r>
              <a:rPr lang="en-US" dirty="0"/>
              <a:t> View shortcuts </a:t>
            </a:r>
            <a:r>
              <a:rPr lang="en-US" dirty="0" smtClean="0"/>
              <a:t>toolbar</a:t>
            </a:r>
          </a:p>
          <a:p>
            <a:pPr marL="1396987" lvl="2" indent="-406400">
              <a:buFont typeface="Wingdings" panose="05000000000000000000" pitchFamily="2" charset="2"/>
              <a:buChar char="Ø"/>
            </a:pPr>
            <a:r>
              <a:rPr lang="en-US" dirty="0" err="1"/>
              <a:t>Dùng</a:t>
            </a:r>
            <a:r>
              <a:rPr lang="en-US" dirty="0"/>
              <a:t> </a:t>
            </a:r>
            <a:r>
              <a:rPr lang="en-US" dirty="0" err="1"/>
              <a:t>lệnh</a:t>
            </a:r>
            <a:r>
              <a:rPr lang="en-US" dirty="0"/>
              <a:t> </a:t>
            </a:r>
            <a:r>
              <a:rPr lang="en-US" dirty="0" err="1"/>
              <a:t>trên</a:t>
            </a:r>
            <a:r>
              <a:rPr lang="en-US" dirty="0"/>
              <a:t> Ribbon</a:t>
            </a:r>
            <a:endParaRPr lang="en-US" dirty="0" smtClean="0"/>
          </a:p>
          <a:p>
            <a:pPr lvl="1"/>
            <a:r>
              <a:rPr lang="en-US" dirty="0" err="1"/>
              <a:t>Điều</a:t>
            </a:r>
            <a:r>
              <a:rPr lang="en-US" dirty="0"/>
              <a:t> </a:t>
            </a:r>
            <a:r>
              <a:rPr lang="en-US" dirty="0" err="1"/>
              <a:t>chỉnh</a:t>
            </a:r>
            <a:r>
              <a:rPr lang="en-US" dirty="0"/>
              <a:t> </a:t>
            </a:r>
            <a:r>
              <a:rPr lang="en-US" dirty="0" err="1"/>
              <a:t>độ</a:t>
            </a:r>
            <a:r>
              <a:rPr lang="en-US" dirty="0"/>
              <a:t> </a:t>
            </a:r>
            <a:r>
              <a:rPr lang="en-US" dirty="0" err="1"/>
              <a:t>phóng</a:t>
            </a:r>
            <a:r>
              <a:rPr lang="en-US" dirty="0"/>
              <a:t> </a:t>
            </a:r>
            <a:r>
              <a:rPr lang="en-US" dirty="0" err="1"/>
              <a:t>đại</a:t>
            </a:r>
            <a:r>
              <a:rPr lang="en-US" dirty="0"/>
              <a:t> (Zoom</a:t>
            </a:r>
            <a:r>
              <a:rPr lang="en-US" dirty="0" smtClean="0"/>
              <a:t>)</a:t>
            </a:r>
          </a:p>
          <a:p>
            <a:pPr marL="1396987" lvl="2" indent="-406400">
              <a:buFont typeface="Wingdings" panose="05000000000000000000" pitchFamily="2" charset="2"/>
              <a:buChar char="Ø"/>
            </a:pPr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lệnh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 smtClean="0"/>
              <a:t>nhóm</a:t>
            </a:r>
            <a:r>
              <a:rPr lang="en-US" dirty="0" smtClean="0"/>
              <a:t> </a:t>
            </a:r>
            <a:r>
              <a:rPr lang="en-US" dirty="0" err="1"/>
              <a:t>lệnh</a:t>
            </a:r>
            <a:r>
              <a:rPr lang="en-US" dirty="0"/>
              <a:t> </a:t>
            </a:r>
            <a:r>
              <a:rPr lang="en-US" dirty="0" smtClean="0"/>
              <a:t>Zoom</a:t>
            </a:r>
          </a:p>
          <a:p>
            <a:pPr marL="1396987" lvl="2" indent="-406400">
              <a:buFont typeface="Wingdings" panose="05000000000000000000" pitchFamily="2" charset="2"/>
              <a:buChar char="Ø"/>
            </a:pPr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lệnh</a:t>
            </a:r>
            <a:r>
              <a:rPr lang="en-US" dirty="0"/>
              <a:t> </a:t>
            </a:r>
            <a:r>
              <a:rPr lang="en-US" dirty="0" smtClean="0"/>
              <a:t>Zoom</a:t>
            </a:r>
          </a:p>
          <a:p>
            <a:pPr marL="1396987" lvl="2" indent="-406400">
              <a:buFont typeface="Wingdings" panose="05000000000000000000" pitchFamily="2" charset="2"/>
              <a:buChar char="Ø"/>
            </a:pPr>
            <a:r>
              <a:rPr lang="vi-VN" dirty="0"/>
              <a:t>Sử dụng thanh trượt Zoom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5425CD8-2C72-4DF9-AB80-DA3E7CACDDF5}" type="datetime1">
              <a:rPr lang="en-US" smtClean="0"/>
              <a:t>8/29/2017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2013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5</a:t>
            </a:fld>
            <a:endParaRPr lang="en-US" dirty="0"/>
          </a:p>
        </p:txBody>
      </p:sp>
      <p:pic>
        <p:nvPicPr>
          <p:cNvPr id="13" name="Picture 1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210" y="5003225"/>
            <a:ext cx="7992590" cy="771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02500" y="1090171"/>
            <a:ext cx="3924300" cy="362730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4225376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 err="1"/>
              <a:t>Bài</a:t>
            </a:r>
            <a:r>
              <a:rPr lang="en-US" dirty="0"/>
              <a:t> 2: Thao </a:t>
            </a:r>
            <a:r>
              <a:rPr lang="en-US" dirty="0" err="1"/>
              <a:t>tác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văn</a:t>
            </a:r>
            <a:r>
              <a:rPr lang="en-US" dirty="0"/>
              <a:t> bản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 anchor="ctr"/>
          <a:lstStyle/>
          <a:p>
            <a:pPr lvl="1"/>
            <a:r>
              <a:rPr lang="en-US" dirty="0" err="1" smtClean="0"/>
              <a:t>Sử</a:t>
            </a:r>
            <a:r>
              <a:rPr lang="en-US" dirty="0" smtClean="0"/>
              <a:t> </a:t>
            </a:r>
            <a:r>
              <a:rPr lang="en-US" dirty="0" err="1"/>
              <a:t>dụng</a:t>
            </a:r>
            <a:r>
              <a:rPr lang="en-US" dirty="0"/>
              <a:t> Show/Hide </a:t>
            </a:r>
            <a:r>
              <a:rPr lang="en-US" dirty="0" smtClean="0"/>
              <a:t>¶</a:t>
            </a:r>
          </a:p>
          <a:p>
            <a:pPr lvl="1"/>
            <a:r>
              <a:rPr lang="en-US" dirty="0"/>
              <a:t>Chia </a:t>
            </a:r>
            <a:r>
              <a:rPr lang="en-US" dirty="0" err="1"/>
              <a:t>cửa</a:t>
            </a:r>
            <a:r>
              <a:rPr lang="en-US" dirty="0"/>
              <a:t> </a:t>
            </a:r>
            <a:r>
              <a:rPr lang="en-US" dirty="0" err="1"/>
              <a:t>sổ</a:t>
            </a:r>
            <a:r>
              <a:rPr lang="en-US" dirty="0"/>
              <a:t> </a:t>
            </a:r>
            <a:r>
              <a:rPr lang="en-US" dirty="0" err="1"/>
              <a:t>ứng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(Splitting</a:t>
            </a:r>
            <a:r>
              <a:rPr lang="en-US" dirty="0" smtClean="0"/>
              <a:t>)</a:t>
            </a:r>
          </a:p>
          <a:p>
            <a:pPr marL="1396987" lvl="2" indent="-406400">
              <a:buFont typeface="Wingdings" panose="05000000000000000000" pitchFamily="2" charset="2"/>
              <a:buChar char="Ø"/>
            </a:pPr>
            <a:r>
              <a:rPr lang="en-US" dirty="0" err="1"/>
              <a:t>Cách</a:t>
            </a:r>
            <a:r>
              <a:rPr lang="en-US" dirty="0"/>
              <a:t> chia </a:t>
            </a:r>
            <a:r>
              <a:rPr lang="en-US" dirty="0" err="1"/>
              <a:t>cửa</a:t>
            </a:r>
            <a:r>
              <a:rPr lang="en-US" dirty="0"/>
              <a:t> </a:t>
            </a:r>
            <a:r>
              <a:rPr lang="en-US" dirty="0" err="1"/>
              <a:t>sổ</a:t>
            </a:r>
            <a:r>
              <a:rPr lang="en-US" dirty="0"/>
              <a:t> </a:t>
            </a:r>
            <a:r>
              <a:rPr lang="en-US" dirty="0" err="1"/>
              <a:t>ứng</a:t>
            </a:r>
            <a:r>
              <a:rPr lang="en-US" dirty="0"/>
              <a:t> </a:t>
            </a:r>
            <a:r>
              <a:rPr lang="en-US" dirty="0" err="1" smtClean="0"/>
              <a:t>dụng</a:t>
            </a:r>
            <a:endParaRPr lang="en-US" dirty="0" smtClean="0"/>
          </a:p>
          <a:p>
            <a:pPr marL="1396987" lvl="2" indent="-406400">
              <a:buFont typeface="Wingdings" panose="05000000000000000000" pitchFamily="2" charset="2"/>
              <a:buChar char="Ø"/>
            </a:pPr>
            <a:r>
              <a:rPr lang="en-US" dirty="0" err="1"/>
              <a:t>Loại</a:t>
            </a:r>
            <a:r>
              <a:rPr lang="en-US" dirty="0"/>
              <a:t> </a:t>
            </a:r>
            <a:r>
              <a:rPr lang="en-US" dirty="0" err="1"/>
              <a:t>bỏ</a:t>
            </a:r>
            <a:r>
              <a:rPr lang="en-US" dirty="0"/>
              <a:t> </a:t>
            </a:r>
            <a:r>
              <a:rPr lang="en-US" dirty="0" err="1"/>
              <a:t>việc</a:t>
            </a:r>
            <a:r>
              <a:rPr lang="en-US" dirty="0"/>
              <a:t> chia </a:t>
            </a:r>
            <a:r>
              <a:rPr lang="en-US" dirty="0" err="1"/>
              <a:t>cửa</a:t>
            </a:r>
            <a:r>
              <a:rPr lang="en-US" dirty="0"/>
              <a:t> </a:t>
            </a:r>
            <a:r>
              <a:rPr lang="en-US" dirty="0" err="1"/>
              <a:t>sổ</a:t>
            </a:r>
            <a:r>
              <a:rPr lang="en-US" dirty="0"/>
              <a:t> </a:t>
            </a:r>
            <a:r>
              <a:rPr lang="en-US" dirty="0" err="1"/>
              <a:t>ứng</a:t>
            </a:r>
            <a:r>
              <a:rPr lang="en-US" dirty="0"/>
              <a:t> </a:t>
            </a:r>
            <a:r>
              <a:rPr lang="en-US" dirty="0" err="1" smtClean="0"/>
              <a:t>dụng</a:t>
            </a:r>
            <a:endParaRPr lang="en-US" dirty="0" smtClean="0"/>
          </a:p>
          <a:p>
            <a:pPr marL="990587" lvl="2" indent="0">
              <a:buNone/>
            </a:pP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5425CD8-2C72-4DF9-AB80-DA3E7CACDDF5}" type="datetime1">
              <a:rPr lang="en-US" smtClean="0"/>
              <a:t>8/29/2017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2013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6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62700" y="1714283"/>
            <a:ext cx="5502290" cy="4140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73690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Bài</a:t>
            </a:r>
            <a:r>
              <a:rPr lang="en-US" dirty="0" smtClean="0"/>
              <a:t> </a:t>
            </a:r>
            <a:r>
              <a:rPr lang="en-US" dirty="0"/>
              <a:t>2: Thao </a:t>
            </a:r>
            <a:r>
              <a:rPr lang="en-US" dirty="0" err="1"/>
              <a:t>tác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văn</a:t>
            </a:r>
            <a:r>
              <a:rPr lang="en-US" dirty="0"/>
              <a:t> bản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09600" y="1224873"/>
            <a:ext cx="4559300" cy="5131477"/>
          </a:xfrm>
        </p:spPr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vi-VN" dirty="0"/>
              <a:t>Chọn văn bản</a:t>
            </a:r>
            <a:endParaRPr lang="en-US" dirty="0"/>
          </a:p>
          <a:p>
            <a:pPr marL="1395413" lvl="2" indent="-938213">
              <a:buNone/>
            </a:pPr>
            <a:r>
              <a:rPr lang="en-US" b="1" dirty="0" err="1" smtClean="0"/>
              <a:t>Các</a:t>
            </a:r>
            <a:r>
              <a:rPr lang="en-US" b="1" dirty="0" smtClean="0"/>
              <a:t> </a:t>
            </a:r>
            <a:r>
              <a:rPr lang="en-US" b="1" dirty="0" err="1" smtClean="0"/>
              <a:t>thao</a:t>
            </a:r>
            <a:r>
              <a:rPr lang="en-US" b="1" dirty="0" smtClean="0"/>
              <a:t> </a:t>
            </a:r>
            <a:r>
              <a:rPr lang="en-US" b="1" dirty="0" err="1" smtClean="0"/>
              <a:t>tác</a:t>
            </a:r>
            <a:r>
              <a:rPr lang="en-US" b="1" dirty="0" smtClean="0"/>
              <a:t> </a:t>
            </a:r>
            <a:r>
              <a:rPr lang="en-US" b="1" dirty="0" err="1" smtClean="0"/>
              <a:t>chọn</a:t>
            </a:r>
            <a:r>
              <a:rPr lang="en-US" b="1" dirty="0" smtClean="0"/>
              <a:t> </a:t>
            </a:r>
            <a:r>
              <a:rPr lang="en-US" b="1" dirty="0" err="1" smtClean="0"/>
              <a:t>văn</a:t>
            </a:r>
            <a:r>
              <a:rPr lang="en-US" b="1" dirty="0" smtClean="0"/>
              <a:t> bản</a:t>
            </a:r>
          </a:p>
          <a:p>
            <a:pPr marL="863600" lvl="2" indent="-406400">
              <a:buFont typeface="Wingdings" panose="05000000000000000000" pitchFamily="2" charset="2"/>
              <a:buChar char="Ø"/>
            </a:pPr>
            <a:r>
              <a:rPr lang="en-US" dirty="0" err="1"/>
              <a:t>Chọn</a:t>
            </a:r>
            <a:r>
              <a:rPr lang="en-US" dirty="0"/>
              <a:t> 1 </a:t>
            </a:r>
            <a:r>
              <a:rPr lang="en-US" dirty="0" err="1"/>
              <a:t>từ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văn</a:t>
            </a:r>
            <a:r>
              <a:rPr lang="en-US" dirty="0"/>
              <a:t> </a:t>
            </a:r>
            <a:r>
              <a:rPr lang="en-US" dirty="0" smtClean="0"/>
              <a:t>bản</a:t>
            </a:r>
          </a:p>
          <a:p>
            <a:pPr marL="863600" lvl="2" indent="-406400">
              <a:buFont typeface="Wingdings" panose="05000000000000000000" pitchFamily="2" charset="2"/>
              <a:buChar char="Ø"/>
            </a:pPr>
            <a:r>
              <a:rPr lang="en-US" dirty="0" err="1"/>
              <a:t>Chọn</a:t>
            </a:r>
            <a:r>
              <a:rPr lang="en-US" dirty="0"/>
              <a:t> 1 </a:t>
            </a:r>
            <a:r>
              <a:rPr lang="en-US" dirty="0" err="1"/>
              <a:t>dòng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tài</a:t>
            </a:r>
            <a:r>
              <a:rPr lang="en-US" dirty="0"/>
              <a:t> </a:t>
            </a:r>
            <a:r>
              <a:rPr lang="en-US" dirty="0" err="1" smtClean="0"/>
              <a:t>liệu</a:t>
            </a:r>
            <a:endParaRPr lang="en-US" dirty="0" smtClean="0"/>
          </a:p>
          <a:p>
            <a:pPr marL="863600" lvl="2" indent="-406400">
              <a:buFont typeface="Wingdings" panose="05000000000000000000" pitchFamily="2" charset="2"/>
              <a:buChar char="Ø"/>
            </a:pPr>
            <a:r>
              <a:rPr lang="en-US" dirty="0" err="1"/>
              <a:t>Chọn</a:t>
            </a:r>
            <a:r>
              <a:rPr lang="en-US" dirty="0"/>
              <a:t> 1 </a:t>
            </a:r>
            <a:r>
              <a:rPr lang="en-US" dirty="0" err="1"/>
              <a:t>đoạn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tài</a:t>
            </a:r>
            <a:r>
              <a:rPr lang="en-US" dirty="0"/>
              <a:t> </a:t>
            </a:r>
            <a:r>
              <a:rPr lang="en-US" dirty="0" err="1" smtClean="0"/>
              <a:t>liệu</a:t>
            </a:r>
            <a:endParaRPr lang="en-US" dirty="0" smtClean="0"/>
          </a:p>
          <a:p>
            <a:pPr marL="863600" lvl="2" indent="-406400">
              <a:buFont typeface="Wingdings" panose="05000000000000000000" pitchFamily="2" charset="2"/>
              <a:buChar char="Ø"/>
            </a:pPr>
            <a:r>
              <a:rPr lang="en-US" dirty="0" err="1"/>
              <a:t>Chọn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câu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đoạn</a:t>
            </a:r>
            <a:r>
              <a:rPr lang="en-US" dirty="0"/>
              <a:t> </a:t>
            </a:r>
            <a:r>
              <a:rPr lang="en-US" dirty="0" err="1"/>
              <a:t>văn</a:t>
            </a:r>
            <a:r>
              <a:rPr lang="en-US" dirty="0"/>
              <a:t> </a:t>
            </a:r>
            <a:r>
              <a:rPr lang="en-US" dirty="0" smtClean="0"/>
              <a:t>bản</a:t>
            </a:r>
          </a:p>
          <a:p>
            <a:pPr marL="863600" lvl="2" indent="-406400">
              <a:buFont typeface="Wingdings" panose="05000000000000000000" pitchFamily="2" charset="2"/>
              <a:buChar char="Ø"/>
            </a:pPr>
            <a:r>
              <a:rPr lang="en-US" dirty="0" err="1"/>
              <a:t>Chọn</a:t>
            </a:r>
            <a:r>
              <a:rPr lang="en-US" dirty="0"/>
              <a:t> </a:t>
            </a:r>
            <a:r>
              <a:rPr lang="en-US" dirty="0" err="1"/>
              <a:t>toàn</a:t>
            </a:r>
            <a:r>
              <a:rPr lang="en-US" dirty="0"/>
              <a:t> </a:t>
            </a:r>
            <a:r>
              <a:rPr lang="en-US" dirty="0" err="1"/>
              <a:t>bộ</a:t>
            </a:r>
            <a:r>
              <a:rPr lang="en-US" dirty="0"/>
              <a:t> </a:t>
            </a:r>
            <a:r>
              <a:rPr lang="en-US" dirty="0" err="1"/>
              <a:t>văn</a:t>
            </a:r>
            <a:r>
              <a:rPr lang="en-US" dirty="0"/>
              <a:t> </a:t>
            </a:r>
            <a:r>
              <a:rPr lang="en-US" dirty="0" smtClean="0"/>
              <a:t>bản</a:t>
            </a:r>
          </a:p>
          <a:p>
            <a:pPr marL="863600" lvl="2" indent="-406400">
              <a:buFont typeface="Wingdings" panose="05000000000000000000" pitchFamily="2" charset="2"/>
              <a:buChar char="Ø"/>
            </a:pPr>
            <a:r>
              <a:rPr lang="en-US" dirty="0" err="1"/>
              <a:t>Chọn</a:t>
            </a:r>
            <a:r>
              <a:rPr lang="en-US" dirty="0"/>
              <a:t> </a:t>
            </a:r>
            <a:r>
              <a:rPr lang="en-US" dirty="0" err="1"/>
              <a:t>văn</a:t>
            </a:r>
            <a:r>
              <a:rPr lang="en-US" dirty="0"/>
              <a:t> bản </a:t>
            </a:r>
            <a:r>
              <a:rPr lang="en-US" dirty="0" err="1"/>
              <a:t>liên</a:t>
            </a:r>
            <a:r>
              <a:rPr lang="en-US" dirty="0"/>
              <a:t> </a:t>
            </a:r>
            <a:r>
              <a:rPr lang="en-US" dirty="0" err="1"/>
              <a:t>tiếp</a:t>
            </a:r>
            <a:r>
              <a:rPr lang="en-US" dirty="0"/>
              <a:t> (Consecutive Text</a:t>
            </a:r>
            <a:r>
              <a:rPr lang="en-US" dirty="0" smtClean="0"/>
              <a:t>)</a:t>
            </a:r>
          </a:p>
          <a:p>
            <a:pPr marL="863600" lvl="2" indent="-406400">
              <a:buFont typeface="Wingdings" panose="05000000000000000000" pitchFamily="2" charset="2"/>
              <a:buChar char="Ø"/>
            </a:pPr>
            <a:r>
              <a:rPr lang="en-US" dirty="0" err="1"/>
              <a:t>Chọn</a:t>
            </a:r>
            <a:r>
              <a:rPr lang="en-US" dirty="0"/>
              <a:t> </a:t>
            </a:r>
            <a:r>
              <a:rPr lang="en-US" dirty="0" err="1"/>
              <a:t>văn</a:t>
            </a:r>
            <a:r>
              <a:rPr lang="en-US" dirty="0"/>
              <a:t> bản </a:t>
            </a:r>
            <a:r>
              <a:rPr lang="en-US" dirty="0" err="1"/>
              <a:t>rời</a:t>
            </a:r>
            <a:r>
              <a:rPr lang="en-US" dirty="0"/>
              <a:t> </a:t>
            </a:r>
            <a:r>
              <a:rPr lang="en-US" dirty="0" err="1"/>
              <a:t>rạc</a:t>
            </a:r>
            <a:r>
              <a:rPr lang="en-US" dirty="0"/>
              <a:t> (Non-Consecutive Text)</a:t>
            </a:r>
            <a:endParaRPr lang="en-US" dirty="0" smtClean="0"/>
          </a:p>
          <a:p>
            <a:pPr marL="863600" lvl="2" indent="-406400">
              <a:buFont typeface="Wingdings" panose="05000000000000000000" pitchFamily="2" charset="2"/>
              <a:buChar char="Ø"/>
            </a:pPr>
            <a:endParaRPr lang="en-US" dirty="0" smtClean="0"/>
          </a:p>
          <a:p>
            <a:pPr marL="800100" lvl="2" indent="-342900">
              <a:buFont typeface="Wingdings" panose="05000000000000000000" pitchFamily="2" charset="2"/>
              <a:buChar char="Ø"/>
            </a:pP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5425CD8-2C72-4DF9-AB80-DA3E7CACDDF5}" type="datetime1">
              <a:rPr lang="en-US" smtClean="0"/>
              <a:t>8/29/2017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2013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7</a:t>
            </a:fld>
            <a:endParaRPr lang="en-US" dirty="0"/>
          </a:p>
        </p:txBody>
      </p:sp>
      <p:pic>
        <p:nvPicPr>
          <p:cNvPr id="10" name="Picture 9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5539" y="2749615"/>
            <a:ext cx="6849761" cy="2500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80529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Bài</a:t>
            </a:r>
            <a:r>
              <a:rPr lang="en-US" dirty="0"/>
              <a:t> 2: Thao </a:t>
            </a:r>
            <a:r>
              <a:rPr lang="en-US" dirty="0" err="1"/>
              <a:t>tác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văn</a:t>
            </a:r>
            <a:r>
              <a:rPr lang="en-US" dirty="0"/>
              <a:t> bản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09599" y="1219200"/>
            <a:ext cx="6649181" cy="4851400"/>
          </a:xfrm>
        </p:spPr>
        <p:txBody>
          <a:bodyPr/>
          <a:lstStyle/>
          <a:p>
            <a:pPr marL="514350" indent="-514350">
              <a:buFont typeface="+mj-lt"/>
              <a:buAutoNum type="arabicPeriod" startAt="4"/>
            </a:pPr>
            <a:r>
              <a:rPr lang="vi-VN" dirty="0"/>
              <a:t>Làm việc với văn bản</a:t>
            </a:r>
            <a:endParaRPr lang="en-US" dirty="0"/>
          </a:p>
          <a:p>
            <a:pPr lvl="1"/>
            <a:r>
              <a:rPr lang="en-US" dirty="0" err="1" smtClean="0"/>
              <a:t>Sử</a:t>
            </a:r>
            <a:r>
              <a:rPr lang="en-US" dirty="0" smtClean="0"/>
              <a:t> </a:t>
            </a:r>
            <a:r>
              <a:rPr lang="en-US" dirty="0" err="1"/>
              <a:t>dụng</a:t>
            </a:r>
            <a:r>
              <a:rPr lang="en-US" dirty="0"/>
              <a:t> Undo/ </a:t>
            </a:r>
            <a:r>
              <a:rPr lang="en-US" dirty="0" smtClean="0"/>
              <a:t>Repeat</a:t>
            </a:r>
          </a:p>
          <a:p>
            <a:pPr marL="1396987" lvl="2" indent="-406400">
              <a:buFont typeface="Wingdings" panose="05000000000000000000" pitchFamily="2" charset="2"/>
              <a:buChar char="Ø"/>
            </a:pPr>
            <a:r>
              <a:rPr lang="vi-VN" dirty="0"/>
              <a:t>Undo: khôi phục hành động trước </a:t>
            </a:r>
            <a:r>
              <a:rPr lang="vi-VN" dirty="0" smtClean="0"/>
              <a:t>đó</a:t>
            </a:r>
            <a:endParaRPr lang="en-US" dirty="0" smtClean="0"/>
          </a:p>
          <a:p>
            <a:pPr marL="1396987" lvl="2" indent="-406400">
              <a:buFont typeface="Wingdings" panose="05000000000000000000" pitchFamily="2" charset="2"/>
              <a:buChar char="Ø"/>
            </a:pPr>
            <a:r>
              <a:rPr lang="vi-VN" dirty="0"/>
              <a:t>Repeat: lặp lại hành động trước đó</a:t>
            </a:r>
            <a:endParaRPr lang="en-US" dirty="0" smtClean="0"/>
          </a:p>
          <a:p>
            <a:pPr lvl="1"/>
            <a:r>
              <a:rPr lang="vi-VN" dirty="0" smtClean="0"/>
              <a:t>Chèn </a:t>
            </a:r>
            <a:r>
              <a:rPr lang="vi-VN" dirty="0"/>
              <a:t>thuộc tính động và Trường (Field) vào văn </a:t>
            </a:r>
            <a:r>
              <a:rPr lang="vi-VN" dirty="0" smtClean="0"/>
              <a:t>bản</a:t>
            </a:r>
            <a:endParaRPr lang="en-US" dirty="0" smtClean="0"/>
          </a:p>
          <a:p>
            <a:pPr marL="1396987" lvl="2" indent="-406400">
              <a:buFont typeface="Wingdings" panose="05000000000000000000" pitchFamily="2" charset="2"/>
              <a:buChar char="Ø"/>
            </a:pPr>
            <a:r>
              <a:rPr lang="en-US" dirty="0" err="1"/>
              <a:t>Chèn</a:t>
            </a:r>
            <a:r>
              <a:rPr lang="en-US" dirty="0"/>
              <a:t> </a:t>
            </a:r>
            <a:r>
              <a:rPr lang="en-US" dirty="0" err="1"/>
              <a:t>thuộc</a:t>
            </a:r>
            <a:r>
              <a:rPr lang="en-US" dirty="0"/>
              <a:t> </a:t>
            </a:r>
            <a:r>
              <a:rPr lang="en-US" dirty="0" err="1"/>
              <a:t>tính</a:t>
            </a:r>
            <a:r>
              <a:rPr lang="en-US" dirty="0"/>
              <a:t> </a:t>
            </a:r>
            <a:r>
              <a:rPr lang="en-US" dirty="0" err="1"/>
              <a:t>động</a:t>
            </a:r>
            <a:r>
              <a:rPr lang="en-US" dirty="0"/>
              <a:t> </a:t>
            </a:r>
            <a:r>
              <a:rPr lang="en-US" dirty="0" err="1"/>
              <a:t>vào</a:t>
            </a:r>
            <a:r>
              <a:rPr lang="en-US" dirty="0"/>
              <a:t> </a:t>
            </a:r>
            <a:r>
              <a:rPr lang="en-US" dirty="0" err="1"/>
              <a:t>tài</a:t>
            </a:r>
            <a:r>
              <a:rPr lang="en-US" dirty="0"/>
              <a:t> </a:t>
            </a:r>
            <a:r>
              <a:rPr lang="en-US" dirty="0" err="1" smtClean="0"/>
              <a:t>liệu</a:t>
            </a:r>
            <a:endParaRPr lang="en-US" dirty="0" smtClean="0"/>
          </a:p>
          <a:p>
            <a:pPr marL="1396987" lvl="2" indent="-406400">
              <a:buFont typeface="Wingdings" panose="05000000000000000000" pitchFamily="2" charset="2"/>
              <a:buChar char="Ø"/>
            </a:pPr>
            <a:r>
              <a:rPr lang="en-US" dirty="0" err="1"/>
              <a:t>Chèn</a:t>
            </a:r>
            <a:r>
              <a:rPr lang="en-US" dirty="0"/>
              <a:t> </a:t>
            </a:r>
            <a:r>
              <a:rPr lang="en-US" dirty="0" smtClean="0"/>
              <a:t>field</a:t>
            </a:r>
          </a:p>
          <a:p>
            <a:pPr marL="1396987" lvl="2" indent="-406400">
              <a:buFont typeface="Wingdings" panose="05000000000000000000" pitchFamily="2" charset="2"/>
              <a:buChar char="Ø"/>
            </a:pPr>
            <a:r>
              <a:rPr lang="en-US" dirty="0" err="1"/>
              <a:t>Cập</a:t>
            </a:r>
            <a:r>
              <a:rPr lang="en-US" dirty="0"/>
              <a:t> </a:t>
            </a:r>
            <a:r>
              <a:rPr lang="en-US" dirty="0" err="1"/>
              <a:t>nhật</a:t>
            </a:r>
            <a:r>
              <a:rPr lang="en-US" dirty="0"/>
              <a:t> </a:t>
            </a:r>
            <a:r>
              <a:rPr lang="en-US" dirty="0" smtClean="0"/>
              <a:t>field</a:t>
            </a:r>
          </a:p>
          <a:p>
            <a:pPr marL="1396987" lvl="2" indent="-406400">
              <a:buFont typeface="Wingdings" panose="05000000000000000000" pitchFamily="2" charset="2"/>
              <a:buChar char="Ø"/>
            </a:pPr>
            <a:r>
              <a:rPr lang="vi-VN" dirty="0"/>
              <a:t>Cập nhật các trường (Field) trước khi </a:t>
            </a:r>
            <a:r>
              <a:rPr lang="vi-VN" dirty="0" smtClean="0"/>
              <a:t>in</a:t>
            </a:r>
            <a:endParaRPr lang="en-US" dirty="0" smtClean="0"/>
          </a:p>
          <a:p>
            <a:pPr marL="1396987" lvl="2" indent="-406400">
              <a:buFont typeface="Wingdings" panose="05000000000000000000" pitchFamily="2" charset="2"/>
              <a:buChar char="Ø"/>
            </a:pPr>
            <a:r>
              <a:rPr lang="en-US" dirty="0" err="1"/>
              <a:t>Chèn</a:t>
            </a:r>
            <a:r>
              <a:rPr lang="en-US" dirty="0"/>
              <a:t> </a:t>
            </a:r>
            <a:r>
              <a:rPr lang="en-US" dirty="0" err="1"/>
              <a:t>ngày</a:t>
            </a:r>
            <a:r>
              <a:rPr lang="en-US" dirty="0"/>
              <a:t> </a:t>
            </a:r>
            <a:r>
              <a:rPr lang="en-US" dirty="0" err="1"/>
              <a:t>giờ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</a:t>
            </a:r>
            <a:r>
              <a:rPr lang="en-US" dirty="0" err="1"/>
              <a:t>hành</a:t>
            </a:r>
            <a:endParaRPr lang="en-US" dirty="0"/>
          </a:p>
          <a:p>
            <a:pPr marL="990587" lvl="2" indent="0">
              <a:buNone/>
            </a:pP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5425CD8-2C72-4DF9-AB80-DA3E7CACDDF5}" type="datetime1">
              <a:rPr lang="en-US" smtClean="0"/>
              <a:t>8/29/2017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2013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8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20680" y="1377951"/>
            <a:ext cx="4650020" cy="216031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20680" y="3824021"/>
            <a:ext cx="4650020" cy="213226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2783234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Bài</a:t>
            </a:r>
            <a:r>
              <a:rPr lang="en-US" dirty="0"/>
              <a:t> 2: Thao </a:t>
            </a:r>
            <a:r>
              <a:rPr lang="en-US" dirty="0" err="1"/>
              <a:t>tác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văn</a:t>
            </a:r>
            <a:r>
              <a:rPr lang="en-US" dirty="0"/>
              <a:t> bản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09600" y="1257300"/>
            <a:ext cx="6667500" cy="4813300"/>
          </a:xfrm>
        </p:spPr>
        <p:txBody>
          <a:bodyPr anchor="ctr"/>
          <a:lstStyle/>
          <a:p>
            <a:pPr lvl="1"/>
            <a:r>
              <a:rPr lang="vi-VN" dirty="0"/>
              <a:t>Chèn các ký tự đặc </a:t>
            </a:r>
            <a:r>
              <a:rPr lang="vi-VN" dirty="0" smtClean="0"/>
              <a:t>biệt</a:t>
            </a:r>
            <a:endParaRPr lang="en-US" dirty="0" smtClean="0"/>
          </a:p>
          <a:p>
            <a:pPr marL="1371600" lvl="3" indent="-393700">
              <a:buFont typeface="Wingdings" panose="05000000000000000000" pitchFamily="2" charset="2"/>
              <a:buChar char="Ø"/>
            </a:pPr>
            <a:r>
              <a:rPr lang="vi-VN" sz="2400" dirty="0"/>
              <a:t>Sử dụng các lệnh trên Ribbon chèn ký tự đặc </a:t>
            </a:r>
            <a:r>
              <a:rPr lang="vi-VN" sz="2400" dirty="0" smtClean="0"/>
              <a:t>biệt</a:t>
            </a:r>
            <a:endParaRPr lang="en-US" sz="2400" dirty="0" smtClean="0"/>
          </a:p>
          <a:p>
            <a:pPr marL="1371600" lvl="3" indent="-393700">
              <a:buFont typeface="Wingdings" panose="05000000000000000000" pitchFamily="2" charset="2"/>
              <a:buChar char="Ø"/>
            </a:pPr>
            <a:r>
              <a:rPr lang="en-US" sz="2400" dirty="0" err="1"/>
              <a:t>Cách</a:t>
            </a:r>
            <a:r>
              <a:rPr lang="en-US" sz="2400" dirty="0"/>
              <a:t> </a:t>
            </a:r>
            <a:r>
              <a:rPr lang="en-US" sz="2400" dirty="0" err="1"/>
              <a:t>gán</a:t>
            </a:r>
            <a:r>
              <a:rPr lang="en-US" sz="2400" dirty="0"/>
              <a:t> </a:t>
            </a:r>
            <a:r>
              <a:rPr lang="en-US" sz="2400" dirty="0" err="1"/>
              <a:t>phím</a:t>
            </a:r>
            <a:r>
              <a:rPr lang="en-US" sz="2400" dirty="0"/>
              <a:t> </a:t>
            </a:r>
            <a:r>
              <a:rPr lang="en-US" sz="2400" dirty="0" err="1"/>
              <a:t>tắt</a:t>
            </a:r>
            <a:r>
              <a:rPr lang="en-US" sz="2400" dirty="0"/>
              <a:t> </a:t>
            </a:r>
            <a:r>
              <a:rPr lang="en-US" sz="2400" dirty="0" err="1"/>
              <a:t>cho</a:t>
            </a:r>
            <a:r>
              <a:rPr lang="en-US" sz="2400" dirty="0"/>
              <a:t> </a:t>
            </a:r>
            <a:r>
              <a:rPr lang="en-US" sz="2400" dirty="0" err="1"/>
              <a:t>ký</a:t>
            </a:r>
            <a:r>
              <a:rPr lang="en-US" sz="2400" dirty="0"/>
              <a:t> </a:t>
            </a:r>
            <a:r>
              <a:rPr lang="en-US" sz="2400" dirty="0" err="1"/>
              <a:t>tự</a:t>
            </a:r>
            <a:r>
              <a:rPr lang="en-US" sz="2400" dirty="0"/>
              <a:t> </a:t>
            </a:r>
            <a:r>
              <a:rPr lang="en-US" sz="2400" dirty="0" err="1"/>
              <a:t>đặc</a:t>
            </a:r>
            <a:r>
              <a:rPr lang="en-US" sz="2400" dirty="0"/>
              <a:t> </a:t>
            </a:r>
            <a:r>
              <a:rPr lang="en-US" sz="2400" dirty="0" err="1" smtClean="0"/>
              <a:t>biệt</a:t>
            </a:r>
            <a:endParaRPr lang="en-US" sz="2400" dirty="0" smtClean="0"/>
          </a:p>
          <a:p>
            <a:pPr marL="1371600" lvl="3" indent="-393700">
              <a:buFont typeface="Wingdings" panose="05000000000000000000" pitchFamily="2" charset="2"/>
              <a:buChar char="Ø"/>
            </a:pPr>
            <a:r>
              <a:rPr lang="en-US" sz="2400" dirty="0" err="1"/>
              <a:t>Một</a:t>
            </a:r>
            <a:r>
              <a:rPr lang="en-US" sz="2400" dirty="0"/>
              <a:t> </a:t>
            </a:r>
            <a:r>
              <a:rPr lang="en-US" sz="2400" dirty="0" err="1"/>
              <a:t>số</a:t>
            </a:r>
            <a:r>
              <a:rPr lang="en-US" sz="2400" dirty="0"/>
              <a:t> </a:t>
            </a:r>
            <a:r>
              <a:rPr lang="en-US" sz="2400" dirty="0" err="1"/>
              <a:t>phím</a:t>
            </a:r>
            <a:r>
              <a:rPr lang="en-US" sz="2400" dirty="0"/>
              <a:t> </a:t>
            </a:r>
            <a:r>
              <a:rPr lang="en-US" sz="2400" dirty="0" err="1"/>
              <a:t>tắt</a:t>
            </a:r>
            <a:r>
              <a:rPr lang="en-US" sz="2400" dirty="0"/>
              <a:t> </a:t>
            </a:r>
            <a:r>
              <a:rPr lang="en-US" sz="2400" dirty="0" err="1"/>
              <a:t>gán</a:t>
            </a:r>
            <a:r>
              <a:rPr lang="en-US" sz="2400" dirty="0"/>
              <a:t>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ký</a:t>
            </a:r>
            <a:r>
              <a:rPr lang="en-US" sz="2400" dirty="0"/>
              <a:t> </a:t>
            </a:r>
            <a:r>
              <a:rPr lang="en-US" sz="2400" dirty="0" err="1"/>
              <a:t>tự</a:t>
            </a:r>
            <a:r>
              <a:rPr lang="en-US" sz="2400" dirty="0"/>
              <a:t> </a:t>
            </a:r>
            <a:r>
              <a:rPr lang="en-US" sz="2400" dirty="0" err="1"/>
              <a:t>thông</a:t>
            </a:r>
            <a:r>
              <a:rPr lang="en-US" sz="2400" dirty="0"/>
              <a:t> </a:t>
            </a:r>
            <a:r>
              <a:rPr lang="en-US" sz="2400" dirty="0" err="1" smtClean="0"/>
              <a:t>dụng</a:t>
            </a:r>
            <a:endParaRPr lang="en-US" sz="2400" dirty="0" smtClean="0"/>
          </a:p>
          <a:p>
            <a:pPr marL="1371600" lvl="3" indent="-393700">
              <a:buFont typeface="Wingdings" panose="05000000000000000000" pitchFamily="2" charset="2"/>
              <a:buChar char="Ø"/>
            </a:pPr>
            <a:r>
              <a:rPr lang="vi-VN" sz="2400" dirty="0"/>
              <a:t>Chèn các ký tự đặc biệt</a:t>
            </a:r>
            <a:endParaRPr lang="en-US" sz="2400" dirty="0"/>
          </a:p>
          <a:p>
            <a:pPr lvl="1"/>
            <a:r>
              <a:rPr lang="en-US" dirty="0" err="1" smtClean="0"/>
              <a:t>Sử</a:t>
            </a:r>
            <a:r>
              <a:rPr lang="en-US" dirty="0" smtClean="0"/>
              <a:t> </a:t>
            </a:r>
            <a:r>
              <a:rPr lang="en-US" dirty="0" err="1" smtClean="0"/>
              <a:t>dụng</a:t>
            </a:r>
            <a:r>
              <a:rPr lang="en-US" dirty="0" smtClean="0"/>
              <a:t> </a:t>
            </a:r>
            <a:r>
              <a:rPr lang="en-US" dirty="0" err="1" smtClean="0"/>
              <a:t>chức</a:t>
            </a:r>
            <a:r>
              <a:rPr lang="en-US" dirty="0" smtClean="0"/>
              <a:t> </a:t>
            </a:r>
            <a:r>
              <a:rPr lang="en-US" dirty="0" err="1" smtClean="0"/>
              <a:t>năng</a:t>
            </a:r>
            <a:r>
              <a:rPr lang="en-US" dirty="0" smtClean="0"/>
              <a:t> Autocorrect</a:t>
            </a:r>
          </a:p>
          <a:p>
            <a:pPr marL="1371600" lvl="3" indent="-393700">
              <a:buFont typeface="Wingdings" panose="05000000000000000000" pitchFamily="2" charset="2"/>
              <a:buChar char="Ø"/>
            </a:pPr>
            <a:r>
              <a:rPr lang="en-US" sz="2400" dirty="0" err="1"/>
              <a:t>Thêm</a:t>
            </a:r>
            <a:r>
              <a:rPr lang="en-US" sz="2400" dirty="0"/>
              <a:t> </a:t>
            </a:r>
            <a:r>
              <a:rPr lang="en-US" sz="2400" dirty="0" err="1"/>
              <a:t>một</a:t>
            </a:r>
            <a:r>
              <a:rPr lang="en-US" sz="2400" dirty="0"/>
              <a:t> </a:t>
            </a:r>
            <a:r>
              <a:rPr lang="en-US" sz="2400" dirty="0" err="1"/>
              <a:t>văn</a:t>
            </a:r>
            <a:r>
              <a:rPr lang="en-US" sz="2400" dirty="0"/>
              <a:t> bản </a:t>
            </a:r>
            <a:r>
              <a:rPr lang="en-US" sz="2400" dirty="0" err="1"/>
              <a:t>tắt</a:t>
            </a:r>
            <a:r>
              <a:rPr lang="en-US" sz="2400" dirty="0"/>
              <a:t> </a:t>
            </a:r>
            <a:r>
              <a:rPr lang="en-US" sz="2400" dirty="0" err="1"/>
              <a:t>vào</a:t>
            </a:r>
            <a:r>
              <a:rPr lang="en-US" sz="2400" dirty="0"/>
              <a:t> </a:t>
            </a:r>
            <a:r>
              <a:rPr lang="en-US" sz="2400" dirty="0" err="1"/>
              <a:t>danh</a:t>
            </a:r>
            <a:r>
              <a:rPr lang="en-US" sz="2400" dirty="0"/>
              <a:t> </a:t>
            </a:r>
            <a:r>
              <a:rPr lang="en-US" sz="2400" dirty="0" err="1"/>
              <a:t>sách</a:t>
            </a:r>
            <a:r>
              <a:rPr lang="en-US" sz="2400" dirty="0"/>
              <a:t> AutoCorrect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5425CD8-2C72-4DF9-AB80-DA3E7CACDDF5}" type="datetime1">
              <a:rPr lang="en-US" smtClean="0"/>
              <a:t>8/29/2017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2013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9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42200" y="319463"/>
            <a:ext cx="3975100" cy="289357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26400" y="3274574"/>
            <a:ext cx="3078499" cy="336662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7018152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IG New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IG New Theme" id="{AE2718FB-B9FD-43BD-9658-81E24EBA3483}" vid="{FB78DC14-DDC3-4220-B79E-20747BF9639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IIG New Theme</Template>
  <TotalTime>405</TotalTime>
  <Words>682</Words>
  <Application>Microsoft Office PowerPoint</Application>
  <PresentationFormat>Widescreen</PresentationFormat>
  <Paragraphs>125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Segoe Light</vt:lpstr>
      <vt:lpstr>Times New Roman</vt:lpstr>
      <vt:lpstr>Wingdings</vt:lpstr>
      <vt:lpstr>IIG New Theme</vt:lpstr>
      <vt:lpstr>MICROSOFT WORD 2013</vt:lpstr>
      <vt:lpstr>NỘI DUNG BÀI GIẢNG</vt:lpstr>
      <vt:lpstr>Bài 2: Thao tác với văn bản</vt:lpstr>
      <vt:lpstr> Bài 2: Thao tác với văn bản </vt:lpstr>
      <vt:lpstr> Bài 2: Thao tác với văn bản </vt:lpstr>
      <vt:lpstr> Bài 2: Thao tác với văn bản</vt:lpstr>
      <vt:lpstr>Bài 2: Thao tác với văn bản</vt:lpstr>
      <vt:lpstr>Bài 2: Thao tác với văn bản</vt:lpstr>
      <vt:lpstr>Bài 2: Thao tác với văn bản</vt:lpstr>
      <vt:lpstr> Bài 2: Thao tác với văn bản</vt:lpstr>
      <vt:lpstr> Bài 2: Thao tác với văn bản</vt:lpstr>
      <vt:lpstr> Bài 2: Thao tác với văn bản</vt:lpstr>
      <vt:lpstr>Bài 2: Thao tác với văn bản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Phat Tai Nguyen</dc:creator>
  <cp:lastModifiedBy>Phat Tai Nguyen</cp:lastModifiedBy>
  <cp:revision>25</cp:revision>
  <dcterms:created xsi:type="dcterms:W3CDTF">2017-08-25T02:08:09Z</dcterms:created>
  <dcterms:modified xsi:type="dcterms:W3CDTF">2017-08-29T11:36:52Z</dcterms:modified>
</cp:coreProperties>
</file>